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65" r:id="rId1"/>
  </p:sldMasterIdLst>
  <p:sldIdLst>
    <p:sldId id="333" r:id="rId2"/>
    <p:sldId id="334" r:id="rId3"/>
    <p:sldId id="335" r:id="rId4"/>
    <p:sldId id="336" r:id="rId5"/>
    <p:sldId id="346" r:id="rId6"/>
    <p:sldId id="338" r:id="rId7"/>
    <p:sldId id="339" r:id="rId8"/>
    <p:sldId id="340" r:id="rId9"/>
    <p:sldId id="344" r:id="rId10"/>
    <p:sldId id="345" r:id="rId11"/>
    <p:sldId id="348" r:id="rId12"/>
    <p:sldId id="343" r:id="rId13"/>
    <p:sldId id="347" r:id="rId14"/>
    <p:sldId id="292" r:id="rId15"/>
    <p:sldId id="258" r:id="rId16"/>
    <p:sldId id="331" r:id="rId17"/>
    <p:sldId id="303" r:id="rId18"/>
    <p:sldId id="305" r:id="rId19"/>
    <p:sldId id="306" r:id="rId20"/>
    <p:sldId id="289" r:id="rId21"/>
    <p:sldId id="327" r:id="rId22"/>
    <p:sldId id="349" r:id="rId23"/>
    <p:sldId id="354" r:id="rId24"/>
    <p:sldId id="312" r:id="rId25"/>
    <p:sldId id="317" r:id="rId26"/>
    <p:sldId id="332" r:id="rId27"/>
    <p:sldId id="352" r:id="rId28"/>
    <p:sldId id="353" r:id="rId29"/>
    <p:sldId id="290" r:id="rId30"/>
    <p:sldId id="328" r:id="rId31"/>
    <p:sldId id="288" r:id="rId32"/>
    <p:sldId id="324" r:id="rId33"/>
    <p:sldId id="301" r:id="rId34"/>
    <p:sldId id="302" r:id="rId35"/>
    <p:sldId id="286" r:id="rId36"/>
    <p:sldId id="262" r:id="rId37"/>
    <p:sldId id="257" r:id="rId38"/>
    <p:sldId id="321" r:id="rId39"/>
    <p:sldId id="325" r:id="rId40"/>
    <p:sldId id="355" r:id="rId41"/>
    <p:sldId id="273"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03" autoAdjust="0"/>
    <p:restoredTop sz="94660"/>
  </p:normalViewPr>
  <p:slideViewPr>
    <p:cSldViewPr snapToGrid="0">
      <p:cViewPr varScale="1">
        <p:scale>
          <a:sx n="73" d="100"/>
          <a:sy n="73" d="100"/>
        </p:scale>
        <p:origin x="-384"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diagrams/_rels/data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rawing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90AB1-9D2C-4F29-93D1-B6F656AD02B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F32E288A-B4D2-4DA4-8BE6-8E50637A155C}">
      <dgm:prSet phldrT="[Text]"/>
      <dgm:spPr/>
      <dgm:t>
        <a:bodyPr/>
        <a:lstStyle/>
        <a:p>
          <a:r>
            <a:rPr lang="en-US" dirty="0" smtClean="0"/>
            <a:t>Pre-Modern Education (Until 19</a:t>
          </a:r>
          <a:r>
            <a:rPr lang="en-US" baseline="30000" dirty="0" smtClean="0"/>
            <a:t>th</a:t>
          </a:r>
          <a:r>
            <a:rPr lang="en-US" dirty="0" smtClean="0"/>
            <a:t> Century)</a:t>
          </a:r>
          <a:endParaRPr lang="en-US" dirty="0"/>
        </a:p>
      </dgm:t>
    </dgm:pt>
    <dgm:pt modelId="{CFFABDDE-4528-46E9-A43D-FF1C605106FF}" type="parTrans" cxnId="{6A342484-4F5D-4EAC-9516-E1F2C3926030}">
      <dgm:prSet/>
      <dgm:spPr/>
      <dgm:t>
        <a:bodyPr/>
        <a:lstStyle/>
        <a:p>
          <a:endParaRPr lang="en-US"/>
        </a:p>
      </dgm:t>
    </dgm:pt>
    <dgm:pt modelId="{403CD811-4763-4F3C-BF14-5A32FD777059}" type="sibTrans" cxnId="{6A342484-4F5D-4EAC-9516-E1F2C3926030}">
      <dgm:prSet/>
      <dgm:spPr/>
      <dgm:t>
        <a:bodyPr/>
        <a:lstStyle/>
        <a:p>
          <a:endParaRPr lang="en-US"/>
        </a:p>
      </dgm:t>
    </dgm:pt>
    <dgm:pt modelId="{D9A8B1CA-B4FD-4CB4-BE8E-0F6A56B29757}">
      <dgm:prSet phldrT="[Text]"/>
      <dgm:spPr/>
      <dgm:t>
        <a:bodyPr/>
        <a:lstStyle/>
        <a:p>
          <a:r>
            <a:rPr lang="en-US" dirty="0" smtClean="0"/>
            <a:t>Informal Education- </a:t>
          </a:r>
          <a:r>
            <a:rPr lang="en-US" dirty="0" err="1" smtClean="0"/>
            <a:t>Taehak</a:t>
          </a:r>
          <a:endParaRPr lang="en-US" dirty="0"/>
        </a:p>
      </dgm:t>
    </dgm:pt>
    <dgm:pt modelId="{2D06654C-16D6-4EC2-8B6E-F60CF967A83A}" type="parTrans" cxnId="{971F4AE7-25E1-4E6C-8ADE-91B3C8C6860A}">
      <dgm:prSet/>
      <dgm:spPr/>
      <dgm:t>
        <a:bodyPr/>
        <a:lstStyle/>
        <a:p>
          <a:endParaRPr lang="en-US"/>
        </a:p>
      </dgm:t>
    </dgm:pt>
    <dgm:pt modelId="{82AE3802-4D7A-4C1F-8BD4-6BFF60D08CB8}" type="sibTrans" cxnId="{971F4AE7-25E1-4E6C-8ADE-91B3C8C6860A}">
      <dgm:prSet/>
      <dgm:spPr/>
      <dgm:t>
        <a:bodyPr/>
        <a:lstStyle/>
        <a:p>
          <a:endParaRPr lang="en-US"/>
        </a:p>
      </dgm:t>
    </dgm:pt>
    <dgm:pt modelId="{4A65CB26-14D5-441A-9C56-486ABCF0CF8D}">
      <dgm:prSet phldrT="[Text]"/>
      <dgm:spPr/>
      <dgm:t>
        <a:bodyPr/>
        <a:lstStyle/>
        <a:p>
          <a:r>
            <a:rPr lang="en-US" dirty="0" smtClean="0"/>
            <a:t> Ethics education based on Confucianism and Buddhism</a:t>
          </a:r>
          <a:endParaRPr lang="en-US" dirty="0"/>
        </a:p>
      </dgm:t>
    </dgm:pt>
    <dgm:pt modelId="{72BDF2C7-BB67-42AA-9BE8-FD0B5E3AB24A}" type="parTrans" cxnId="{FC7903E4-6B19-4DCB-9D07-82A55092EC2D}">
      <dgm:prSet/>
      <dgm:spPr/>
      <dgm:t>
        <a:bodyPr/>
        <a:lstStyle/>
        <a:p>
          <a:endParaRPr lang="en-US"/>
        </a:p>
      </dgm:t>
    </dgm:pt>
    <dgm:pt modelId="{BCD31625-156C-4E4B-B871-8C3847150536}" type="sibTrans" cxnId="{FC7903E4-6B19-4DCB-9D07-82A55092EC2D}">
      <dgm:prSet/>
      <dgm:spPr/>
      <dgm:t>
        <a:bodyPr/>
        <a:lstStyle/>
        <a:p>
          <a:endParaRPr lang="en-US"/>
        </a:p>
      </dgm:t>
    </dgm:pt>
    <dgm:pt modelId="{4C8A75FE-2E52-4938-85CB-A26F7C720568}">
      <dgm:prSet phldrT="[Text]"/>
      <dgm:spPr/>
      <dgm:t>
        <a:bodyPr/>
        <a:lstStyle/>
        <a:p>
          <a:r>
            <a:rPr lang="en-US" dirty="0" smtClean="0"/>
            <a:t>Expansion of Democratic Education (1945-1950)</a:t>
          </a:r>
          <a:endParaRPr lang="en-US" dirty="0"/>
        </a:p>
      </dgm:t>
    </dgm:pt>
    <dgm:pt modelId="{23E5C818-C6CC-484C-B27F-B44FD8075048}" type="parTrans" cxnId="{456D283B-C33A-466E-8066-9EDB33AD1567}">
      <dgm:prSet/>
      <dgm:spPr/>
      <dgm:t>
        <a:bodyPr/>
        <a:lstStyle/>
        <a:p>
          <a:endParaRPr lang="en-US"/>
        </a:p>
      </dgm:t>
    </dgm:pt>
    <dgm:pt modelId="{1204F8A3-2EE7-41FB-BA1C-F02715383C2E}" type="sibTrans" cxnId="{456D283B-C33A-466E-8066-9EDB33AD1567}">
      <dgm:prSet/>
      <dgm:spPr/>
      <dgm:t>
        <a:bodyPr/>
        <a:lstStyle/>
        <a:p>
          <a:endParaRPr lang="en-US"/>
        </a:p>
      </dgm:t>
    </dgm:pt>
    <dgm:pt modelId="{5277DB6E-762A-4949-B0D2-CACEDBF965F2}">
      <dgm:prSet phldrT="[Text]"/>
      <dgm:spPr/>
      <dgm:t>
        <a:bodyPr/>
        <a:lstStyle/>
        <a:p>
          <a:r>
            <a:rPr lang="en-US" dirty="0" smtClean="0"/>
            <a:t>Liberation from Japan</a:t>
          </a:r>
          <a:endParaRPr lang="en-US" dirty="0"/>
        </a:p>
      </dgm:t>
    </dgm:pt>
    <dgm:pt modelId="{7CC63992-CEF6-43FA-934B-7504FB0F8262}" type="parTrans" cxnId="{8C52078B-7BE0-4D9A-9383-96D5D73E1F30}">
      <dgm:prSet/>
      <dgm:spPr/>
      <dgm:t>
        <a:bodyPr/>
        <a:lstStyle/>
        <a:p>
          <a:endParaRPr lang="en-US"/>
        </a:p>
      </dgm:t>
    </dgm:pt>
    <dgm:pt modelId="{169CCB74-3409-4123-BF6B-9332764987D8}" type="sibTrans" cxnId="{8C52078B-7BE0-4D9A-9383-96D5D73E1F30}">
      <dgm:prSet/>
      <dgm:spPr/>
      <dgm:t>
        <a:bodyPr/>
        <a:lstStyle/>
        <a:p>
          <a:endParaRPr lang="en-US"/>
        </a:p>
      </dgm:t>
    </dgm:pt>
    <dgm:pt modelId="{8154E421-9722-4A5A-93E0-F6A2CA96922D}">
      <dgm:prSet phldrT="[Text]"/>
      <dgm:spPr/>
      <dgm:t>
        <a:bodyPr/>
        <a:lstStyle/>
        <a:p>
          <a:r>
            <a:rPr lang="en-US" dirty="0" smtClean="0"/>
            <a:t>“Movement to save the nation through education”</a:t>
          </a:r>
          <a:endParaRPr lang="en-US" dirty="0"/>
        </a:p>
      </dgm:t>
    </dgm:pt>
    <dgm:pt modelId="{FF32AF36-46A2-4B86-A80B-6A1A444ECB4B}" type="parTrans" cxnId="{4DB0D85F-60B9-4263-B77D-6C08671DDD6E}">
      <dgm:prSet/>
      <dgm:spPr/>
    </dgm:pt>
    <dgm:pt modelId="{50B5ED66-262C-443B-BE0A-7204F8DFF876}" type="sibTrans" cxnId="{4DB0D85F-60B9-4263-B77D-6C08671DDD6E}">
      <dgm:prSet/>
      <dgm:spPr/>
    </dgm:pt>
    <dgm:pt modelId="{D169EFA6-3B0F-4FA8-B997-C84D6BE75DAF}">
      <dgm:prSet phldrT="[Text]"/>
      <dgm:spPr/>
      <dgm:t>
        <a:bodyPr/>
        <a:lstStyle/>
        <a:p>
          <a:r>
            <a:rPr lang="en-US" dirty="0" smtClean="0"/>
            <a:t>National and Private institutes established due to Independence Movement</a:t>
          </a:r>
          <a:endParaRPr lang="en-US" dirty="0"/>
        </a:p>
      </dgm:t>
    </dgm:pt>
    <dgm:pt modelId="{F0906209-BCBC-42C9-8B1A-F07A8BCCEDC1}" type="parTrans" cxnId="{630C4694-829E-497F-A36F-5FB4D5B211B8}">
      <dgm:prSet/>
      <dgm:spPr/>
    </dgm:pt>
    <dgm:pt modelId="{35D7B06A-ED2A-47FE-A2E4-81F1AED53D65}" type="sibTrans" cxnId="{630C4694-829E-497F-A36F-5FB4D5B211B8}">
      <dgm:prSet/>
      <dgm:spPr/>
    </dgm:pt>
    <dgm:pt modelId="{6B097633-804B-4459-A236-147619412602}">
      <dgm:prSet phldrT="[Text]"/>
      <dgm:spPr/>
      <dgm:t>
        <a:bodyPr/>
        <a:lstStyle/>
        <a:p>
          <a:r>
            <a:rPr lang="en-US" dirty="0" smtClean="0"/>
            <a:t>Education Law passed in 1949</a:t>
          </a:r>
          <a:endParaRPr lang="en-US" dirty="0"/>
        </a:p>
      </dgm:t>
    </dgm:pt>
    <dgm:pt modelId="{DC8B63A4-3447-40A0-9344-4F7CB4A1A979}" type="parTrans" cxnId="{17FD6861-B934-44D0-82D6-8126D6DADF5F}">
      <dgm:prSet/>
      <dgm:spPr/>
    </dgm:pt>
    <dgm:pt modelId="{1B75D652-9E61-4874-8F74-64CE51DAED6A}" type="sibTrans" cxnId="{17FD6861-B934-44D0-82D6-8126D6DADF5F}">
      <dgm:prSet/>
      <dgm:spPr/>
    </dgm:pt>
    <dgm:pt modelId="{995D8D62-4AE7-4C44-B59A-C5A6FC216808}">
      <dgm:prSet phldrT="[Text]"/>
      <dgm:spPr/>
      <dgm:t>
        <a:bodyPr/>
        <a:lstStyle/>
        <a:p>
          <a:endParaRPr lang="en-US" dirty="0"/>
        </a:p>
      </dgm:t>
    </dgm:pt>
    <dgm:pt modelId="{CAA47663-6A00-4A9E-9D5A-C4CC1C56A5F2}" type="parTrans" cxnId="{1DB3B0A8-0260-4207-8917-51D01E9F14C3}">
      <dgm:prSet/>
      <dgm:spPr/>
    </dgm:pt>
    <dgm:pt modelId="{1685BDCA-9FF5-405F-B0A7-7B4469C1C403}" type="sibTrans" cxnId="{1DB3B0A8-0260-4207-8917-51D01E9F14C3}">
      <dgm:prSet/>
      <dgm:spPr/>
    </dgm:pt>
    <dgm:pt modelId="{5FA7CC31-ADEB-459B-881D-3D474D6CD487}">
      <dgm:prSet phldrT="[Text]"/>
      <dgm:spPr/>
      <dgm:t>
        <a:bodyPr/>
        <a:lstStyle/>
        <a:p>
          <a:r>
            <a:rPr lang="en-US" dirty="0" smtClean="0"/>
            <a:t>6-3-3-4 Pattern</a:t>
          </a:r>
          <a:endParaRPr lang="en-US" dirty="0"/>
        </a:p>
      </dgm:t>
    </dgm:pt>
    <dgm:pt modelId="{96BF97E0-3733-4679-9121-91495DB15C19}" type="parTrans" cxnId="{C9620F2F-1C72-4A9E-874D-5CD7D9D71798}">
      <dgm:prSet/>
      <dgm:spPr/>
    </dgm:pt>
    <dgm:pt modelId="{54D9964F-F9D8-4CD9-B4F5-9946E15F6155}" type="sibTrans" cxnId="{C9620F2F-1C72-4A9E-874D-5CD7D9D71798}">
      <dgm:prSet/>
      <dgm:spPr/>
    </dgm:pt>
    <dgm:pt modelId="{E234BDEA-F543-4EFA-9D9D-54A6E45B626F}">
      <dgm:prSet phldrT="[Text]"/>
      <dgm:spPr/>
      <dgm:t>
        <a:bodyPr/>
        <a:lstStyle/>
        <a:p>
          <a:r>
            <a:rPr lang="en-US" dirty="0" smtClean="0"/>
            <a:t>Focus on literacy rate</a:t>
          </a:r>
          <a:endParaRPr lang="en-US" dirty="0"/>
        </a:p>
      </dgm:t>
    </dgm:pt>
    <dgm:pt modelId="{25AEAD1C-9A0E-4A92-9B2F-1B7610F1BFCE}" type="parTrans" cxnId="{B10382EA-9661-42B0-994C-8230D4DEB5A1}">
      <dgm:prSet/>
      <dgm:spPr/>
    </dgm:pt>
    <dgm:pt modelId="{1AB1C9F4-CA44-43BB-B4F8-C459BFB63A0A}" type="sibTrans" cxnId="{B10382EA-9661-42B0-994C-8230D4DEB5A1}">
      <dgm:prSet/>
      <dgm:spPr/>
    </dgm:pt>
    <dgm:pt modelId="{DA95C2C4-9C09-4293-A858-5CD5903C71AD}" type="pres">
      <dgm:prSet presAssocID="{64290AB1-9D2C-4F29-93D1-B6F656AD02B5}" presName="linear" presStyleCnt="0">
        <dgm:presLayoutVars>
          <dgm:dir/>
          <dgm:resizeHandles val="exact"/>
        </dgm:presLayoutVars>
      </dgm:prSet>
      <dgm:spPr/>
      <dgm:t>
        <a:bodyPr/>
        <a:lstStyle/>
        <a:p>
          <a:endParaRPr lang="en-US"/>
        </a:p>
      </dgm:t>
    </dgm:pt>
    <dgm:pt modelId="{2DFAF965-895C-45AB-97C6-CE03F5DB28FB}" type="pres">
      <dgm:prSet presAssocID="{F32E288A-B4D2-4DA4-8BE6-8E50637A155C}" presName="comp" presStyleCnt="0"/>
      <dgm:spPr/>
    </dgm:pt>
    <dgm:pt modelId="{FF4FBCE4-17D3-446A-ADDB-4F9B1301CBBE}" type="pres">
      <dgm:prSet presAssocID="{F32E288A-B4D2-4DA4-8BE6-8E50637A155C}" presName="box" presStyleLbl="node1" presStyleIdx="0" presStyleCnt="2"/>
      <dgm:spPr/>
      <dgm:t>
        <a:bodyPr/>
        <a:lstStyle/>
        <a:p>
          <a:endParaRPr lang="en-US"/>
        </a:p>
      </dgm:t>
    </dgm:pt>
    <dgm:pt modelId="{8B6AC87C-C694-47A2-9BFF-B23CFF20521A}" type="pres">
      <dgm:prSet presAssocID="{F32E288A-B4D2-4DA4-8BE6-8E50637A155C}" presName="img" presStyleLbl="fgImgPlace1" presStyleIdx="0" presStyleCnt="2" custScaleX="80770"/>
      <dgm:spPr>
        <a:blipFill rotWithShape="0">
          <a:blip xmlns:r="http://schemas.openxmlformats.org/officeDocument/2006/relationships" r:embed="rId1"/>
          <a:stretch>
            <a:fillRect/>
          </a:stretch>
        </a:blipFill>
      </dgm:spPr>
    </dgm:pt>
    <dgm:pt modelId="{3C5E3B77-62D1-4AD5-8C06-906BBE7122FE}" type="pres">
      <dgm:prSet presAssocID="{F32E288A-B4D2-4DA4-8BE6-8E50637A155C}" presName="text" presStyleLbl="node1" presStyleIdx="0" presStyleCnt="2">
        <dgm:presLayoutVars>
          <dgm:bulletEnabled val="1"/>
        </dgm:presLayoutVars>
      </dgm:prSet>
      <dgm:spPr/>
      <dgm:t>
        <a:bodyPr/>
        <a:lstStyle/>
        <a:p>
          <a:endParaRPr lang="en-US"/>
        </a:p>
      </dgm:t>
    </dgm:pt>
    <dgm:pt modelId="{F7842CF5-D26E-4727-8235-D63B6B862F73}" type="pres">
      <dgm:prSet presAssocID="{403CD811-4763-4F3C-BF14-5A32FD777059}" presName="spacer" presStyleCnt="0"/>
      <dgm:spPr/>
    </dgm:pt>
    <dgm:pt modelId="{5CB46392-15BB-4F47-8BEF-A33A413EEC8E}" type="pres">
      <dgm:prSet presAssocID="{4C8A75FE-2E52-4938-85CB-A26F7C720568}" presName="comp" presStyleCnt="0"/>
      <dgm:spPr/>
    </dgm:pt>
    <dgm:pt modelId="{4BA78F93-336B-4D78-A699-790DF7B5E1B9}" type="pres">
      <dgm:prSet presAssocID="{4C8A75FE-2E52-4938-85CB-A26F7C720568}" presName="box" presStyleLbl="node1" presStyleIdx="1" presStyleCnt="2"/>
      <dgm:spPr/>
      <dgm:t>
        <a:bodyPr/>
        <a:lstStyle/>
        <a:p>
          <a:endParaRPr lang="en-US"/>
        </a:p>
      </dgm:t>
    </dgm:pt>
    <dgm:pt modelId="{DA77002B-4FD8-4C03-9B89-37C2BACFA7BC}" type="pres">
      <dgm:prSet presAssocID="{4C8A75FE-2E52-4938-85CB-A26F7C720568}" presName="img" presStyleLbl="fgImgPlace1" presStyleIdx="1" presStyleCnt="2"/>
      <dgm:spPr>
        <a:blipFill rotWithShape="0">
          <a:blip xmlns:r="http://schemas.openxmlformats.org/officeDocument/2006/relationships" r:embed="rId2"/>
          <a:stretch>
            <a:fillRect/>
          </a:stretch>
        </a:blipFill>
      </dgm:spPr>
    </dgm:pt>
    <dgm:pt modelId="{90F0F0E7-1EA0-490C-A781-AA4E2A4BD5A0}" type="pres">
      <dgm:prSet presAssocID="{4C8A75FE-2E52-4938-85CB-A26F7C720568}" presName="text" presStyleLbl="node1" presStyleIdx="1" presStyleCnt="2">
        <dgm:presLayoutVars>
          <dgm:bulletEnabled val="1"/>
        </dgm:presLayoutVars>
      </dgm:prSet>
      <dgm:spPr/>
      <dgm:t>
        <a:bodyPr/>
        <a:lstStyle/>
        <a:p>
          <a:endParaRPr lang="en-US"/>
        </a:p>
      </dgm:t>
    </dgm:pt>
  </dgm:ptLst>
  <dgm:cxnLst>
    <dgm:cxn modelId="{4286A984-F00A-4DBB-AEF9-DEDF406FA29B}" type="presOf" srcId="{995D8D62-4AE7-4C44-B59A-C5A6FC216808}" destId="{90F0F0E7-1EA0-490C-A781-AA4E2A4BD5A0}" srcOrd="1" destOrd="5" presId="urn:microsoft.com/office/officeart/2005/8/layout/vList4"/>
    <dgm:cxn modelId="{1F14E937-49DA-4A37-A069-76A913FC6C40}" type="presOf" srcId="{4A65CB26-14D5-441A-9C56-486ABCF0CF8D}" destId="{3C5E3B77-62D1-4AD5-8C06-906BBE7122FE}" srcOrd="1" destOrd="2" presId="urn:microsoft.com/office/officeart/2005/8/layout/vList4"/>
    <dgm:cxn modelId="{CE9373FB-B178-48D1-BF81-8B6618B4E7BF}" type="presOf" srcId="{5FA7CC31-ADEB-459B-881D-3D474D6CD487}" destId="{4BA78F93-336B-4D78-A699-790DF7B5E1B9}" srcOrd="0" destOrd="3" presId="urn:microsoft.com/office/officeart/2005/8/layout/vList4"/>
    <dgm:cxn modelId="{3CDD1D18-F11B-469C-8CBC-C39215354950}" type="presOf" srcId="{E234BDEA-F543-4EFA-9D9D-54A6E45B626F}" destId="{4BA78F93-336B-4D78-A699-790DF7B5E1B9}" srcOrd="0" destOrd="4" presId="urn:microsoft.com/office/officeart/2005/8/layout/vList4"/>
    <dgm:cxn modelId="{ED389A65-FC20-4834-A3AF-124A3C6CADE1}" type="presOf" srcId="{5277DB6E-762A-4949-B0D2-CACEDBF965F2}" destId="{90F0F0E7-1EA0-490C-A781-AA4E2A4BD5A0}" srcOrd="1" destOrd="1" presId="urn:microsoft.com/office/officeart/2005/8/layout/vList4"/>
    <dgm:cxn modelId="{DE8A746D-A79C-4D66-A506-8567E9D471BC}" type="presOf" srcId="{64290AB1-9D2C-4F29-93D1-B6F656AD02B5}" destId="{DA95C2C4-9C09-4293-A858-5CD5903C71AD}" srcOrd="0" destOrd="0" presId="urn:microsoft.com/office/officeart/2005/8/layout/vList4"/>
    <dgm:cxn modelId="{6A342484-4F5D-4EAC-9516-E1F2C3926030}" srcId="{64290AB1-9D2C-4F29-93D1-B6F656AD02B5}" destId="{F32E288A-B4D2-4DA4-8BE6-8E50637A155C}" srcOrd="0" destOrd="0" parTransId="{CFFABDDE-4528-46E9-A43D-FF1C605106FF}" sibTransId="{403CD811-4763-4F3C-BF14-5A32FD777059}"/>
    <dgm:cxn modelId="{AD96207C-2C77-45CC-9A28-572F99FFC377}" type="presOf" srcId="{D9A8B1CA-B4FD-4CB4-BE8E-0F6A56B29757}" destId="{FF4FBCE4-17D3-446A-ADDB-4F9B1301CBBE}" srcOrd="0" destOrd="1" presId="urn:microsoft.com/office/officeart/2005/8/layout/vList4"/>
    <dgm:cxn modelId="{971F4AE7-25E1-4E6C-8ADE-91B3C8C6860A}" srcId="{F32E288A-B4D2-4DA4-8BE6-8E50637A155C}" destId="{D9A8B1CA-B4FD-4CB4-BE8E-0F6A56B29757}" srcOrd="0" destOrd="0" parTransId="{2D06654C-16D6-4EC2-8B6E-F60CF967A83A}" sibTransId="{82AE3802-4D7A-4C1F-8BD4-6BFF60D08CB8}"/>
    <dgm:cxn modelId="{9BF51154-A035-4C9F-9EFE-4DA37A91C0F7}" type="presOf" srcId="{6B097633-804B-4459-A236-147619412602}" destId="{90F0F0E7-1EA0-490C-A781-AA4E2A4BD5A0}" srcOrd="1" destOrd="2" presId="urn:microsoft.com/office/officeart/2005/8/layout/vList4"/>
    <dgm:cxn modelId="{C9620F2F-1C72-4A9E-874D-5CD7D9D71798}" srcId="{4C8A75FE-2E52-4938-85CB-A26F7C720568}" destId="{5FA7CC31-ADEB-459B-881D-3D474D6CD487}" srcOrd="2" destOrd="0" parTransId="{96BF97E0-3733-4679-9121-91495DB15C19}" sibTransId="{54D9964F-F9D8-4CD9-B4F5-9946E15F6155}"/>
    <dgm:cxn modelId="{A2109946-9034-41C9-BB3D-16AB743E7AB9}" type="presOf" srcId="{995D8D62-4AE7-4C44-B59A-C5A6FC216808}" destId="{4BA78F93-336B-4D78-A699-790DF7B5E1B9}" srcOrd="0" destOrd="5" presId="urn:microsoft.com/office/officeart/2005/8/layout/vList4"/>
    <dgm:cxn modelId="{91FA273B-194A-44A3-B9AF-56C7C6608381}" type="presOf" srcId="{8154E421-9722-4A5A-93E0-F6A2CA96922D}" destId="{3C5E3B77-62D1-4AD5-8C06-906BBE7122FE}" srcOrd="1" destOrd="4" presId="urn:microsoft.com/office/officeart/2005/8/layout/vList4"/>
    <dgm:cxn modelId="{3E704DD3-3AA8-472F-A887-7F43A1F67733}" type="presOf" srcId="{5277DB6E-762A-4949-B0D2-CACEDBF965F2}" destId="{4BA78F93-336B-4D78-A699-790DF7B5E1B9}" srcOrd="0" destOrd="1" presId="urn:microsoft.com/office/officeart/2005/8/layout/vList4"/>
    <dgm:cxn modelId="{4DB0D85F-60B9-4263-B77D-6C08671DDD6E}" srcId="{F32E288A-B4D2-4DA4-8BE6-8E50637A155C}" destId="{8154E421-9722-4A5A-93E0-F6A2CA96922D}" srcOrd="3" destOrd="0" parTransId="{FF32AF36-46A2-4B86-A80B-6A1A444ECB4B}" sibTransId="{50B5ED66-262C-443B-BE0A-7204F8DFF876}"/>
    <dgm:cxn modelId="{1C8845C9-1D82-4D9B-A364-9B2078391629}" type="presOf" srcId="{6B097633-804B-4459-A236-147619412602}" destId="{4BA78F93-336B-4D78-A699-790DF7B5E1B9}" srcOrd="0" destOrd="2" presId="urn:microsoft.com/office/officeart/2005/8/layout/vList4"/>
    <dgm:cxn modelId="{F0870891-DCB0-4478-9DAA-EBD01B627B61}" type="presOf" srcId="{F32E288A-B4D2-4DA4-8BE6-8E50637A155C}" destId="{FF4FBCE4-17D3-446A-ADDB-4F9B1301CBBE}" srcOrd="0" destOrd="0" presId="urn:microsoft.com/office/officeart/2005/8/layout/vList4"/>
    <dgm:cxn modelId="{C2ED7EF5-036F-44C0-A754-C1E49A8E4811}" type="presOf" srcId="{D169EFA6-3B0F-4FA8-B997-C84D6BE75DAF}" destId="{3C5E3B77-62D1-4AD5-8C06-906BBE7122FE}" srcOrd="1" destOrd="3" presId="urn:microsoft.com/office/officeart/2005/8/layout/vList4"/>
    <dgm:cxn modelId="{0521503F-593B-4045-BF30-3F5E5AC44B91}" type="presOf" srcId="{F32E288A-B4D2-4DA4-8BE6-8E50637A155C}" destId="{3C5E3B77-62D1-4AD5-8C06-906BBE7122FE}" srcOrd="1" destOrd="0" presId="urn:microsoft.com/office/officeart/2005/8/layout/vList4"/>
    <dgm:cxn modelId="{630C4694-829E-497F-A36F-5FB4D5B211B8}" srcId="{F32E288A-B4D2-4DA4-8BE6-8E50637A155C}" destId="{D169EFA6-3B0F-4FA8-B997-C84D6BE75DAF}" srcOrd="2" destOrd="0" parTransId="{F0906209-BCBC-42C9-8B1A-F07A8BCCEDC1}" sibTransId="{35D7B06A-ED2A-47FE-A2E4-81F1AED53D65}"/>
    <dgm:cxn modelId="{5BA1623E-A545-4796-AC6D-6E9D851C7ED7}" type="presOf" srcId="{D169EFA6-3B0F-4FA8-B997-C84D6BE75DAF}" destId="{FF4FBCE4-17D3-446A-ADDB-4F9B1301CBBE}" srcOrd="0" destOrd="3" presId="urn:microsoft.com/office/officeart/2005/8/layout/vList4"/>
    <dgm:cxn modelId="{77FFE39E-1A4C-49AE-8A24-39C2F3533023}" type="presOf" srcId="{5FA7CC31-ADEB-459B-881D-3D474D6CD487}" destId="{90F0F0E7-1EA0-490C-A781-AA4E2A4BD5A0}" srcOrd="1" destOrd="3" presId="urn:microsoft.com/office/officeart/2005/8/layout/vList4"/>
    <dgm:cxn modelId="{8BDD900A-6985-4702-99DB-142940E501C0}" type="presOf" srcId="{E234BDEA-F543-4EFA-9D9D-54A6E45B626F}" destId="{90F0F0E7-1EA0-490C-A781-AA4E2A4BD5A0}" srcOrd="1" destOrd="4" presId="urn:microsoft.com/office/officeart/2005/8/layout/vList4"/>
    <dgm:cxn modelId="{0EC5783D-6AD3-440E-A36B-14046C66FEE7}" type="presOf" srcId="{4A65CB26-14D5-441A-9C56-486ABCF0CF8D}" destId="{FF4FBCE4-17D3-446A-ADDB-4F9B1301CBBE}" srcOrd="0" destOrd="2" presId="urn:microsoft.com/office/officeart/2005/8/layout/vList4"/>
    <dgm:cxn modelId="{8C52078B-7BE0-4D9A-9383-96D5D73E1F30}" srcId="{4C8A75FE-2E52-4938-85CB-A26F7C720568}" destId="{5277DB6E-762A-4949-B0D2-CACEDBF965F2}" srcOrd="0" destOrd="0" parTransId="{7CC63992-CEF6-43FA-934B-7504FB0F8262}" sibTransId="{169CCB74-3409-4123-BF6B-9332764987D8}"/>
    <dgm:cxn modelId="{FF30B9CF-B154-4CF2-9BC7-41FBEAE74C6C}" type="presOf" srcId="{4C8A75FE-2E52-4938-85CB-A26F7C720568}" destId="{4BA78F93-336B-4D78-A699-790DF7B5E1B9}" srcOrd="0" destOrd="0" presId="urn:microsoft.com/office/officeart/2005/8/layout/vList4"/>
    <dgm:cxn modelId="{FC7903E4-6B19-4DCB-9D07-82A55092EC2D}" srcId="{F32E288A-B4D2-4DA4-8BE6-8E50637A155C}" destId="{4A65CB26-14D5-441A-9C56-486ABCF0CF8D}" srcOrd="1" destOrd="0" parTransId="{72BDF2C7-BB67-42AA-9BE8-FD0B5E3AB24A}" sibTransId="{BCD31625-156C-4E4B-B871-8C3847150536}"/>
    <dgm:cxn modelId="{17FD6861-B934-44D0-82D6-8126D6DADF5F}" srcId="{4C8A75FE-2E52-4938-85CB-A26F7C720568}" destId="{6B097633-804B-4459-A236-147619412602}" srcOrd="1" destOrd="0" parTransId="{DC8B63A4-3447-40A0-9344-4F7CB4A1A979}" sibTransId="{1B75D652-9E61-4874-8F74-64CE51DAED6A}"/>
    <dgm:cxn modelId="{9476620D-4D8C-4177-B7CA-F5FF9796F08C}" type="presOf" srcId="{4C8A75FE-2E52-4938-85CB-A26F7C720568}" destId="{90F0F0E7-1EA0-490C-A781-AA4E2A4BD5A0}" srcOrd="1" destOrd="0" presId="urn:microsoft.com/office/officeart/2005/8/layout/vList4"/>
    <dgm:cxn modelId="{DC4BF50B-12F3-46A2-A7BD-2483E1EDA2D8}" type="presOf" srcId="{D9A8B1CA-B4FD-4CB4-BE8E-0F6A56B29757}" destId="{3C5E3B77-62D1-4AD5-8C06-906BBE7122FE}" srcOrd="1" destOrd="1" presId="urn:microsoft.com/office/officeart/2005/8/layout/vList4"/>
    <dgm:cxn modelId="{B10382EA-9661-42B0-994C-8230D4DEB5A1}" srcId="{4C8A75FE-2E52-4938-85CB-A26F7C720568}" destId="{E234BDEA-F543-4EFA-9D9D-54A6E45B626F}" srcOrd="3" destOrd="0" parTransId="{25AEAD1C-9A0E-4A92-9B2F-1B7610F1BFCE}" sibTransId="{1AB1C9F4-CA44-43BB-B4F8-C459BFB63A0A}"/>
    <dgm:cxn modelId="{53A37D8A-C632-4061-B0E3-95FAE006DC5B}" type="presOf" srcId="{8154E421-9722-4A5A-93E0-F6A2CA96922D}" destId="{FF4FBCE4-17D3-446A-ADDB-4F9B1301CBBE}" srcOrd="0" destOrd="4" presId="urn:microsoft.com/office/officeart/2005/8/layout/vList4"/>
    <dgm:cxn modelId="{1DB3B0A8-0260-4207-8917-51D01E9F14C3}" srcId="{4C8A75FE-2E52-4938-85CB-A26F7C720568}" destId="{995D8D62-4AE7-4C44-B59A-C5A6FC216808}" srcOrd="4" destOrd="0" parTransId="{CAA47663-6A00-4A9E-9D5A-C4CC1C56A5F2}" sibTransId="{1685BDCA-9FF5-405F-B0A7-7B4469C1C403}"/>
    <dgm:cxn modelId="{456D283B-C33A-466E-8066-9EDB33AD1567}" srcId="{64290AB1-9D2C-4F29-93D1-B6F656AD02B5}" destId="{4C8A75FE-2E52-4938-85CB-A26F7C720568}" srcOrd="1" destOrd="0" parTransId="{23E5C818-C6CC-484C-B27F-B44FD8075048}" sibTransId="{1204F8A3-2EE7-41FB-BA1C-F02715383C2E}"/>
    <dgm:cxn modelId="{29BE3B39-C010-45E9-B349-0B347A733433}" type="presParOf" srcId="{DA95C2C4-9C09-4293-A858-5CD5903C71AD}" destId="{2DFAF965-895C-45AB-97C6-CE03F5DB28FB}" srcOrd="0" destOrd="0" presId="urn:microsoft.com/office/officeart/2005/8/layout/vList4"/>
    <dgm:cxn modelId="{BEACF6EF-1147-4C43-81E3-FE2CE14D5E9C}" type="presParOf" srcId="{2DFAF965-895C-45AB-97C6-CE03F5DB28FB}" destId="{FF4FBCE4-17D3-446A-ADDB-4F9B1301CBBE}" srcOrd="0" destOrd="0" presId="urn:microsoft.com/office/officeart/2005/8/layout/vList4"/>
    <dgm:cxn modelId="{4BF6A3D2-B0F5-4C3F-BFD6-99712343D8A3}" type="presParOf" srcId="{2DFAF965-895C-45AB-97C6-CE03F5DB28FB}" destId="{8B6AC87C-C694-47A2-9BFF-B23CFF20521A}" srcOrd="1" destOrd="0" presId="urn:microsoft.com/office/officeart/2005/8/layout/vList4"/>
    <dgm:cxn modelId="{1AA9C3E6-A55D-4EDD-8FFF-77642BBB09AC}" type="presParOf" srcId="{2DFAF965-895C-45AB-97C6-CE03F5DB28FB}" destId="{3C5E3B77-62D1-4AD5-8C06-906BBE7122FE}" srcOrd="2" destOrd="0" presId="urn:microsoft.com/office/officeart/2005/8/layout/vList4"/>
    <dgm:cxn modelId="{F0AE7EE1-8013-406C-839D-0D71C33C494C}" type="presParOf" srcId="{DA95C2C4-9C09-4293-A858-5CD5903C71AD}" destId="{F7842CF5-D26E-4727-8235-D63B6B862F73}" srcOrd="1" destOrd="0" presId="urn:microsoft.com/office/officeart/2005/8/layout/vList4"/>
    <dgm:cxn modelId="{BA93CA14-B40D-4575-9B85-AE2AA7F2A4B1}" type="presParOf" srcId="{DA95C2C4-9C09-4293-A858-5CD5903C71AD}" destId="{5CB46392-15BB-4F47-8BEF-A33A413EEC8E}" srcOrd="2" destOrd="0" presId="urn:microsoft.com/office/officeart/2005/8/layout/vList4"/>
    <dgm:cxn modelId="{44F770DB-1D16-4D34-B5C2-BEE09524F91A}" type="presParOf" srcId="{5CB46392-15BB-4F47-8BEF-A33A413EEC8E}" destId="{4BA78F93-336B-4D78-A699-790DF7B5E1B9}" srcOrd="0" destOrd="0" presId="urn:microsoft.com/office/officeart/2005/8/layout/vList4"/>
    <dgm:cxn modelId="{A4726C61-8669-403D-9FA4-47E275C1CAE6}" type="presParOf" srcId="{5CB46392-15BB-4F47-8BEF-A33A413EEC8E}" destId="{DA77002B-4FD8-4C03-9B89-37C2BACFA7BC}" srcOrd="1" destOrd="0" presId="urn:microsoft.com/office/officeart/2005/8/layout/vList4"/>
    <dgm:cxn modelId="{016FC904-521F-4C03-A26D-E9925B7A389E}" type="presParOf" srcId="{5CB46392-15BB-4F47-8BEF-A33A413EEC8E}" destId="{90F0F0E7-1EA0-490C-A781-AA4E2A4BD5A0}"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290AB1-9D2C-4F29-93D1-B6F656AD02B5}"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B1934A69-E4EE-45B0-B8EA-9E8D2DF21D5B}">
      <dgm:prSet phldrT="[Text]"/>
      <dgm:spPr/>
      <dgm:t>
        <a:bodyPr/>
        <a:lstStyle/>
        <a:p>
          <a:r>
            <a:rPr lang="en-US" dirty="0" smtClean="0"/>
            <a:t>Quantitative Expansion (1960s and 70s)</a:t>
          </a:r>
          <a:endParaRPr lang="en-US" dirty="0"/>
        </a:p>
      </dgm:t>
    </dgm:pt>
    <dgm:pt modelId="{007BE304-1A9A-4B6B-B9F9-45459846E18C}" type="parTrans" cxnId="{C2442E00-01A2-4CA5-AB0A-6946BEEAE327}">
      <dgm:prSet/>
      <dgm:spPr/>
      <dgm:t>
        <a:bodyPr/>
        <a:lstStyle/>
        <a:p>
          <a:endParaRPr lang="en-US"/>
        </a:p>
      </dgm:t>
    </dgm:pt>
    <dgm:pt modelId="{1D974833-4CB0-4334-85E1-B4BC0686EA3C}" type="sibTrans" cxnId="{C2442E00-01A2-4CA5-AB0A-6946BEEAE327}">
      <dgm:prSet/>
      <dgm:spPr/>
      <dgm:t>
        <a:bodyPr/>
        <a:lstStyle/>
        <a:p>
          <a:endParaRPr lang="en-US"/>
        </a:p>
      </dgm:t>
    </dgm:pt>
    <dgm:pt modelId="{9578F5AB-AF7E-4AEE-8A3B-13B136899439}">
      <dgm:prSet phldrT="[Text]"/>
      <dgm:spPr/>
      <dgm:t>
        <a:bodyPr/>
        <a:lstStyle/>
        <a:p>
          <a:r>
            <a:rPr lang="en-US" dirty="0" smtClean="0"/>
            <a:t>Increase in student population </a:t>
          </a:r>
          <a:endParaRPr lang="en-US" dirty="0"/>
        </a:p>
      </dgm:t>
    </dgm:pt>
    <dgm:pt modelId="{086068CA-EF03-4E63-ADE8-6DDF618F2A2C}" type="parTrans" cxnId="{A7E2DF21-3CBA-4314-8D24-2E1832BCCEFE}">
      <dgm:prSet/>
      <dgm:spPr/>
      <dgm:t>
        <a:bodyPr/>
        <a:lstStyle/>
        <a:p>
          <a:endParaRPr lang="en-US"/>
        </a:p>
      </dgm:t>
    </dgm:pt>
    <dgm:pt modelId="{8EF16D16-E3AF-4706-BA2A-5E6144339CF3}" type="sibTrans" cxnId="{A7E2DF21-3CBA-4314-8D24-2E1832BCCEFE}">
      <dgm:prSet/>
      <dgm:spPr/>
      <dgm:t>
        <a:bodyPr/>
        <a:lstStyle/>
        <a:p>
          <a:endParaRPr lang="en-US"/>
        </a:p>
      </dgm:t>
    </dgm:pt>
    <dgm:pt modelId="{F491414C-192E-4C8E-B609-3AFEC1A90D45}">
      <dgm:prSet phldrT="[Text]"/>
      <dgm:spPr/>
      <dgm:t>
        <a:bodyPr/>
        <a:lstStyle/>
        <a:p>
          <a:r>
            <a:rPr lang="en-US" dirty="0" smtClean="0"/>
            <a:t>Teacher quality</a:t>
          </a:r>
          <a:endParaRPr lang="en-US" dirty="0"/>
        </a:p>
      </dgm:t>
    </dgm:pt>
    <dgm:pt modelId="{2E970AE9-79D4-4017-A13A-821184F88642}" type="parTrans" cxnId="{B64B8B21-4A4D-486C-80AA-07CA9EC912D1}">
      <dgm:prSet/>
      <dgm:spPr/>
      <dgm:t>
        <a:bodyPr/>
        <a:lstStyle/>
        <a:p>
          <a:endParaRPr lang="en-US"/>
        </a:p>
      </dgm:t>
    </dgm:pt>
    <dgm:pt modelId="{8A5BEB3F-197D-41C2-96C1-F61A2E6B2375}" type="sibTrans" cxnId="{B64B8B21-4A4D-486C-80AA-07CA9EC912D1}">
      <dgm:prSet/>
      <dgm:spPr/>
      <dgm:t>
        <a:bodyPr/>
        <a:lstStyle/>
        <a:p>
          <a:endParaRPr lang="en-US"/>
        </a:p>
      </dgm:t>
    </dgm:pt>
    <dgm:pt modelId="{E1922D9C-7BFE-4C8A-8D0A-A8FC23238B17}">
      <dgm:prSet/>
      <dgm:spPr/>
      <dgm:t>
        <a:bodyPr/>
        <a:lstStyle/>
        <a:p>
          <a:r>
            <a:rPr lang="en-US" dirty="0" smtClean="0"/>
            <a:t>Qualitative Development (1980s)</a:t>
          </a:r>
          <a:endParaRPr lang="en-US" dirty="0"/>
        </a:p>
      </dgm:t>
    </dgm:pt>
    <dgm:pt modelId="{C3C4F7F6-0FEB-4519-9F59-85B3C2857A28}" type="parTrans" cxnId="{0859C334-54A9-4036-BEFB-0CDF622705A8}">
      <dgm:prSet/>
      <dgm:spPr/>
      <dgm:t>
        <a:bodyPr/>
        <a:lstStyle/>
        <a:p>
          <a:endParaRPr lang="en-US"/>
        </a:p>
      </dgm:t>
    </dgm:pt>
    <dgm:pt modelId="{5B417395-A090-499F-BC53-9FFEF2B04A1E}" type="sibTrans" cxnId="{0859C334-54A9-4036-BEFB-0CDF622705A8}">
      <dgm:prSet/>
      <dgm:spPr/>
      <dgm:t>
        <a:bodyPr/>
        <a:lstStyle/>
        <a:p>
          <a:endParaRPr lang="en-US"/>
        </a:p>
      </dgm:t>
    </dgm:pt>
    <dgm:pt modelId="{776B3DB8-0611-46BE-A9E4-DA2BA2D47450}">
      <dgm:prSet/>
      <dgm:spPr/>
      <dgm:t>
        <a:bodyPr/>
        <a:lstStyle/>
        <a:p>
          <a:r>
            <a:rPr lang="en-US" dirty="0" smtClean="0"/>
            <a:t>Human Education Preparing for Future Society (1990s and Beyond)</a:t>
          </a:r>
          <a:endParaRPr lang="en-US" dirty="0"/>
        </a:p>
      </dgm:t>
    </dgm:pt>
    <dgm:pt modelId="{932A7537-00A0-43F4-966F-520EC9A325AE}" type="parTrans" cxnId="{1FA964BE-2B52-4E24-B157-A887993AEB8C}">
      <dgm:prSet/>
      <dgm:spPr/>
      <dgm:t>
        <a:bodyPr/>
        <a:lstStyle/>
        <a:p>
          <a:endParaRPr lang="en-US"/>
        </a:p>
      </dgm:t>
    </dgm:pt>
    <dgm:pt modelId="{C48D5972-EFBA-4485-A73F-FBCF3C288FF6}" type="sibTrans" cxnId="{1FA964BE-2B52-4E24-B157-A887993AEB8C}">
      <dgm:prSet/>
      <dgm:spPr/>
      <dgm:t>
        <a:bodyPr/>
        <a:lstStyle/>
        <a:p>
          <a:endParaRPr lang="en-US"/>
        </a:p>
      </dgm:t>
    </dgm:pt>
    <dgm:pt modelId="{B812D85D-F998-4F6F-8320-FB1C75E8749A}">
      <dgm:prSet phldrT="[Text]"/>
      <dgm:spPr/>
      <dgm:t>
        <a:bodyPr/>
        <a:lstStyle/>
        <a:p>
          <a:r>
            <a:rPr lang="en-US" dirty="0" smtClean="0"/>
            <a:t>Improvement in education facilities</a:t>
          </a:r>
          <a:endParaRPr lang="en-US" dirty="0"/>
        </a:p>
      </dgm:t>
    </dgm:pt>
    <dgm:pt modelId="{7AFF590A-921D-47AE-BE63-F662CF36DF6A}" type="parTrans" cxnId="{3617C1B7-D255-4916-AC65-165846FC0C44}">
      <dgm:prSet/>
      <dgm:spPr/>
    </dgm:pt>
    <dgm:pt modelId="{586E1B9E-C49C-45B7-AC89-6C99BB1FF562}" type="sibTrans" cxnId="{3617C1B7-D255-4916-AC65-165846FC0C44}">
      <dgm:prSet/>
      <dgm:spPr/>
    </dgm:pt>
    <dgm:pt modelId="{5E32D25D-5AD7-4E30-A2AB-DF546A6E6A62}">
      <dgm:prSet/>
      <dgm:spPr/>
      <dgm:t>
        <a:bodyPr/>
        <a:lstStyle/>
        <a:p>
          <a:r>
            <a:rPr lang="en-US" dirty="0" smtClean="0"/>
            <a:t>Normalization of the education system</a:t>
          </a:r>
          <a:endParaRPr lang="en-US" dirty="0"/>
        </a:p>
      </dgm:t>
    </dgm:pt>
    <dgm:pt modelId="{AD9D2FA6-F94F-42E4-BF4E-5B323420C7DD}" type="parTrans" cxnId="{9DA286D6-2A54-4D0C-BEC0-A20E0AB52887}">
      <dgm:prSet/>
      <dgm:spPr/>
    </dgm:pt>
    <dgm:pt modelId="{033A9457-C3D9-470C-A848-DCA249EA561A}" type="sibTrans" cxnId="{9DA286D6-2A54-4D0C-BEC0-A20E0AB52887}">
      <dgm:prSet/>
      <dgm:spPr/>
    </dgm:pt>
    <dgm:pt modelId="{284F9D2D-A918-4097-B711-A9BC28498FAF}">
      <dgm:prSet/>
      <dgm:spPr/>
      <dgm:t>
        <a:bodyPr/>
        <a:lstStyle/>
        <a:p>
          <a:r>
            <a:rPr lang="en-US" dirty="0" smtClean="0"/>
            <a:t>Fifth Republic</a:t>
          </a:r>
          <a:endParaRPr lang="en-US" dirty="0"/>
        </a:p>
      </dgm:t>
    </dgm:pt>
    <dgm:pt modelId="{75E5CFAC-124C-4088-9649-3114E26D7D07}" type="parTrans" cxnId="{22C01A81-CC4D-4E50-95FD-F9D8C0FE4B9A}">
      <dgm:prSet/>
      <dgm:spPr/>
    </dgm:pt>
    <dgm:pt modelId="{15898E19-3484-4F85-8224-603EDD3F4365}" type="sibTrans" cxnId="{22C01A81-CC4D-4E50-95FD-F9D8C0FE4B9A}">
      <dgm:prSet/>
      <dgm:spPr/>
    </dgm:pt>
    <dgm:pt modelId="{9E0F615C-6772-44A2-B593-333FDA0F1901}">
      <dgm:prSet/>
      <dgm:spPr/>
      <dgm:t>
        <a:bodyPr/>
        <a:lstStyle/>
        <a:p>
          <a:endParaRPr lang="en-US" dirty="0"/>
        </a:p>
      </dgm:t>
    </dgm:pt>
    <dgm:pt modelId="{7A7AE93D-E39D-411F-97D4-974E545FAE67}" type="parTrans" cxnId="{AB01497A-6A0C-472D-ACAB-03E82DFA8288}">
      <dgm:prSet/>
      <dgm:spPr/>
    </dgm:pt>
    <dgm:pt modelId="{F2F6B776-D14D-4144-9CD2-A548F380D5A7}" type="sibTrans" cxnId="{AB01497A-6A0C-472D-ACAB-03E82DFA8288}">
      <dgm:prSet/>
      <dgm:spPr/>
    </dgm:pt>
    <dgm:pt modelId="{D9ACA276-EDAE-4BB3-A691-4DC707FBBBF2}">
      <dgm:prSet/>
      <dgm:spPr/>
      <dgm:t>
        <a:bodyPr/>
        <a:lstStyle/>
        <a:p>
          <a:endParaRPr lang="en-US" dirty="0"/>
        </a:p>
      </dgm:t>
    </dgm:pt>
    <dgm:pt modelId="{A131BA29-9FBD-4F61-90B5-A4795645D855}" type="parTrans" cxnId="{64CE4DAF-CD52-4554-92DC-558CCBE79B70}">
      <dgm:prSet/>
      <dgm:spPr/>
    </dgm:pt>
    <dgm:pt modelId="{A514936D-38EF-49ED-9011-26A4BD864113}" type="sibTrans" cxnId="{64CE4DAF-CD52-4554-92DC-558CCBE79B70}">
      <dgm:prSet/>
      <dgm:spPr/>
    </dgm:pt>
    <dgm:pt modelId="{DA95C2C4-9C09-4293-A858-5CD5903C71AD}" type="pres">
      <dgm:prSet presAssocID="{64290AB1-9D2C-4F29-93D1-B6F656AD02B5}" presName="linear" presStyleCnt="0">
        <dgm:presLayoutVars>
          <dgm:dir/>
          <dgm:resizeHandles val="exact"/>
        </dgm:presLayoutVars>
      </dgm:prSet>
      <dgm:spPr/>
      <dgm:t>
        <a:bodyPr/>
        <a:lstStyle/>
        <a:p>
          <a:endParaRPr lang="en-US"/>
        </a:p>
      </dgm:t>
    </dgm:pt>
    <dgm:pt modelId="{F0D825B7-A04F-4D2D-BF82-F9AB680CAEFF}" type="pres">
      <dgm:prSet presAssocID="{B1934A69-E4EE-45B0-B8EA-9E8D2DF21D5B}" presName="comp" presStyleCnt="0"/>
      <dgm:spPr/>
    </dgm:pt>
    <dgm:pt modelId="{AE0D300A-53A9-449A-B2E5-CBD7C28C6AE3}" type="pres">
      <dgm:prSet presAssocID="{B1934A69-E4EE-45B0-B8EA-9E8D2DF21D5B}" presName="box" presStyleLbl="node1" presStyleIdx="0" presStyleCnt="3"/>
      <dgm:spPr/>
      <dgm:t>
        <a:bodyPr/>
        <a:lstStyle/>
        <a:p>
          <a:endParaRPr lang="en-US"/>
        </a:p>
      </dgm:t>
    </dgm:pt>
    <dgm:pt modelId="{28614C45-0CA4-4EB2-9A60-C033EBFA82AD}" type="pres">
      <dgm:prSet presAssocID="{B1934A69-E4EE-45B0-B8EA-9E8D2DF21D5B}" presName="img" presStyleLbl="fgImgPlace1" presStyleIdx="0" presStyleCnt="3"/>
      <dgm:spPr>
        <a:blipFill rotWithShape="0">
          <a:blip xmlns:r="http://schemas.openxmlformats.org/officeDocument/2006/relationships" r:embed="rId1"/>
          <a:stretch>
            <a:fillRect/>
          </a:stretch>
        </a:blipFill>
      </dgm:spPr>
    </dgm:pt>
    <dgm:pt modelId="{24C62305-DB94-44EE-ACB8-F6AD467E5B3D}" type="pres">
      <dgm:prSet presAssocID="{B1934A69-E4EE-45B0-B8EA-9E8D2DF21D5B}" presName="text" presStyleLbl="node1" presStyleIdx="0" presStyleCnt="3">
        <dgm:presLayoutVars>
          <dgm:bulletEnabled val="1"/>
        </dgm:presLayoutVars>
      </dgm:prSet>
      <dgm:spPr/>
      <dgm:t>
        <a:bodyPr/>
        <a:lstStyle/>
        <a:p>
          <a:endParaRPr lang="en-US"/>
        </a:p>
      </dgm:t>
    </dgm:pt>
    <dgm:pt modelId="{1091D16B-C8AB-41A7-93C5-F46A93DAC75B}" type="pres">
      <dgm:prSet presAssocID="{1D974833-4CB0-4334-85E1-B4BC0686EA3C}" presName="spacer" presStyleCnt="0"/>
      <dgm:spPr/>
    </dgm:pt>
    <dgm:pt modelId="{C9FB3928-F181-4016-BC3D-66DFC53F44BD}" type="pres">
      <dgm:prSet presAssocID="{E1922D9C-7BFE-4C8A-8D0A-A8FC23238B17}" presName="comp" presStyleCnt="0"/>
      <dgm:spPr/>
    </dgm:pt>
    <dgm:pt modelId="{8E2CD5A0-F984-492D-A868-EE38DD6B23AA}" type="pres">
      <dgm:prSet presAssocID="{E1922D9C-7BFE-4C8A-8D0A-A8FC23238B17}" presName="box" presStyleLbl="node1" presStyleIdx="1" presStyleCnt="3"/>
      <dgm:spPr/>
      <dgm:t>
        <a:bodyPr/>
        <a:lstStyle/>
        <a:p>
          <a:endParaRPr lang="en-US"/>
        </a:p>
      </dgm:t>
    </dgm:pt>
    <dgm:pt modelId="{0E399142-BA06-4DD1-8913-F2337BAC5AE1}" type="pres">
      <dgm:prSet presAssocID="{E1922D9C-7BFE-4C8A-8D0A-A8FC23238B17}" presName="img" presStyleLbl="fgImgPlace1" presStyleIdx="1" presStyleCnt="3"/>
      <dgm:spPr>
        <a:blipFill rotWithShape="0">
          <a:blip xmlns:r="http://schemas.openxmlformats.org/officeDocument/2006/relationships" r:embed="rId2"/>
          <a:stretch>
            <a:fillRect/>
          </a:stretch>
        </a:blipFill>
      </dgm:spPr>
    </dgm:pt>
    <dgm:pt modelId="{EACFBA46-420E-46F2-8468-16A968763755}" type="pres">
      <dgm:prSet presAssocID="{E1922D9C-7BFE-4C8A-8D0A-A8FC23238B17}" presName="text" presStyleLbl="node1" presStyleIdx="1" presStyleCnt="3">
        <dgm:presLayoutVars>
          <dgm:bulletEnabled val="1"/>
        </dgm:presLayoutVars>
      </dgm:prSet>
      <dgm:spPr/>
      <dgm:t>
        <a:bodyPr/>
        <a:lstStyle/>
        <a:p>
          <a:endParaRPr lang="en-US"/>
        </a:p>
      </dgm:t>
    </dgm:pt>
    <dgm:pt modelId="{956142BA-211D-489A-A4F8-3679AFDEDE9B}" type="pres">
      <dgm:prSet presAssocID="{5B417395-A090-499F-BC53-9FFEF2B04A1E}" presName="spacer" presStyleCnt="0"/>
      <dgm:spPr/>
    </dgm:pt>
    <dgm:pt modelId="{35AAD3C6-774C-4835-86CA-0D0FE31E6FC7}" type="pres">
      <dgm:prSet presAssocID="{776B3DB8-0611-46BE-A9E4-DA2BA2D47450}" presName="comp" presStyleCnt="0"/>
      <dgm:spPr/>
    </dgm:pt>
    <dgm:pt modelId="{86660D40-0275-494F-86CD-7CA78B6C764A}" type="pres">
      <dgm:prSet presAssocID="{776B3DB8-0611-46BE-A9E4-DA2BA2D47450}" presName="box" presStyleLbl="node1" presStyleIdx="2" presStyleCnt="3"/>
      <dgm:spPr/>
      <dgm:t>
        <a:bodyPr/>
        <a:lstStyle/>
        <a:p>
          <a:endParaRPr lang="en-US"/>
        </a:p>
      </dgm:t>
    </dgm:pt>
    <dgm:pt modelId="{50100E14-E6F8-474F-95A4-7233C0E8DDA1}" type="pres">
      <dgm:prSet presAssocID="{776B3DB8-0611-46BE-A9E4-DA2BA2D47450}" presName="img" presStyleLbl="fgImgPlace1" presStyleIdx="2" presStyleCnt="3"/>
      <dgm:spPr>
        <a:blipFill rotWithShape="0">
          <a:blip xmlns:r="http://schemas.openxmlformats.org/officeDocument/2006/relationships" r:embed="rId3"/>
          <a:stretch>
            <a:fillRect/>
          </a:stretch>
        </a:blipFill>
      </dgm:spPr>
    </dgm:pt>
    <dgm:pt modelId="{C83FD7B8-593B-457D-AB14-438C7FABA7E6}" type="pres">
      <dgm:prSet presAssocID="{776B3DB8-0611-46BE-A9E4-DA2BA2D47450}" presName="text" presStyleLbl="node1" presStyleIdx="2" presStyleCnt="3">
        <dgm:presLayoutVars>
          <dgm:bulletEnabled val="1"/>
        </dgm:presLayoutVars>
      </dgm:prSet>
      <dgm:spPr/>
      <dgm:t>
        <a:bodyPr/>
        <a:lstStyle/>
        <a:p>
          <a:endParaRPr lang="en-US"/>
        </a:p>
      </dgm:t>
    </dgm:pt>
  </dgm:ptLst>
  <dgm:cxnLst>
    <dgm:cxn modelId="{E8B148AC-9C9F-4EA8-92AB-EBE189EC1C2E}" type="presOf" srcId="{9578F5AB-AF7E-4AEE-8A3B-13B136899439}" destId="{24C62305-DB94-44EE-ACB8-F6AD467E5B3D}" srcOrd="1" destOrd="1" presId="urn:microsoft.com/office/officeart/2005/8/layout/vList4"/>
    <dgm:cxn modelId="{4A1A359B-5A53-474C-8D0F-3A09789B5EF8}" type="presOf" srcId="{F491414C-192E-4C8E-B609-3AFEC1A90D45}" destId="{24C62305-DB94-44EE-ACB8-F6AD467E5B3D}" srcOrd="1" destOrd="3" presId="urn:microsoft.com/office/officeart/2005/8/layout/vList4"/>
    <dgm:cxn modelId="{DB5CD5D6-A473-4462-AE8C-3B75A513A79B}" type="presOf" srcId="{E1922D9C-7BFE-4C8A-8D0A-A8FC23238B17}" destId="{8E2CD5A0-F984-492D-A868-EE38DD6B23AA}" srcOrd="0" destOrd="0" presId="urn:microsoft.com/office/officeart/2005/8/layout/vList4"/>
    <dgm:cxn modelId="{0859C334-54A9-4036-BEFB-0CDF622705A8}" srcId="{64290AB1-9D2C-4F29-93D1-B6F656AD02B5}" destId="{E1922D9C-7BFE-4C8A-8D0A-A8FC23238B17}" srcOrd="1" destOrd="0" parTransId="{C3C4F7F6-0FEB-4519-9F59-85B3C2857A28}" sibTransId="{5B417395-A090-499F-BC53-9FFEF2B04A1E}"/>
    <dgm:cxn modelId="{22C01A81-CC4D-4E50-95FD-F9D8C0FE4B9A}" srcId="{E1922D9C-7BFE-4C8A-8D0A-A8FC23238B17}" destId="{284F9D2D-A918-4097-B711-A9BC28498FAF}" srcOrd="1" destOrd="0" parTransId="{75E5CFAC-124C-4088-9649-3114E26D7D07}" sibTransId="{15898E19-3484-4F85-8224-603EDD3F4365}"/>
    <dgm:cxn modelId="{6FA99E81-F345-459F-98FA-FB5D2664724E}" type="presOf" srcId="{5E32D25D-5AD7-4E30-A2AB-DF546A6E6A62}" destId="{8E2CD5A0-F984-492D-A868-EE38DD6B23AA}" srcOrd="0" destOrd="1" presId="urn:microsoft.com/office/officeart/2005/8/layout/vList4"/>
    <dgm:cxn modelId="{11A785C8-1625-4E80-945C-70F997902285}" type="presOf" srcId="{5E32D25D-5AD7-4E30-A2AB-DF546A6E6A62}" destId="{EACFBA46-420E-46F2-8468-16A968763755}" srcOrd="1" destOrd="1" presId="urn:microsoft.com/office/officeart/2005/8/layout/vList4"/>
    <dgm:cxn modelId="{9DA286D6-2A54-4D0C-BEC0-A20E0AB52887}" srcId="{E1922D9C-7BFE-4C8A-8D0A-A8FC23238B17}" destId="{5E32D25D-5AD7-4E30-A2AB-DF546A6E6A62}" srcOrd="0" destOrd="0" parTransId="{AD9D2FA6-F94F-42E4-BF4E-5B323420C7DD}" sibTransId="{033A9457-C3D9-470C-A848-DCA249EA561A}"/>
    <dgm:cxn modelId="{1FA964BE-2B52-4E24-B157-A887993AEB8C}" srcId="{64290AB1-9D2C-4F29-93D1-B6F656AD02B5}" destId="{776B3DB8-0611-46BE-A9E4-DA2BA2D47450}" srcOrd="2" destOrd="0" parTransId="{932A7537-00A0-43F4-966F-520EC9A325AE}" sibTransId="{C48D5972-EFBA-4485-A73F-FBCF3C288FF6}"/>
    <dgm:cxn modelId="{FE61B191-2D41-45AB-9F08-F2ADE4DB1EE4}" type="presOf" srcId="{284F9D2D-A918-4097-B711-A9BC28498FAF}" destId="{8E2CD5A0-F984-492D-A868-EE38DD6B23AA}" srcOrd="0" destOrd="2" presId="urn:microsoft.com/office/officeart/2005/8/layout/vList4"/>
    <dgm:cxn modelId="{70131772-881E-4993-BD41-5508B0C6D2AF}" type="presOf" srcId="{64290AB1-9D2C-4F29-93D1-B6F656AD02B5}" destId="{DA95C2C4-9C09-4293-A858-5CD5903C71AD}" srcOrd="0" destOrd="0" presId="urn:microsoft.com/office/officeart/2005/8/layout/vList4"/>
    <dgm:cxn modelId="{12322B7C-989A-4C48-987A-545000FF5D25}" type="presOf" srcId="{776B3DB8-0611-46BE-A9E4-DA2BA2D47450}" destId="{C83FD7B8-593B-457D-AB14-438C7FABA7E6}" srcOrd="1" destOrd="0" presId="urn:microsoft.com/office/officeart/2005/8/layout/vList4"/>
    <dgm:cxn modelId="{CB77EB99-3D43-43A6-954E-3B09B185B9FC}" type="presOf" srcId="{284F9D2D-A918-4097-B711-A9BC28498FAF}" destId="{EACFBA46-420E-46F2-8468-16A968763755}" srcOrd="1" destOrd="2" presId="urn:microsoft.com/office/officeart/2005/8/layout/vList4"/>
    <dgm:cxn modelId="{64CE4DAF-CD52-4554-92DC-558CCBE79B70}" srcId="{776B3DB8-0611-46BE-A9E4-DA2BA2D47450}" destId="{D9ACA276-EDAE-4BB3-A691-4DC707FBBBF2}" srcOrd="0" destOrd="0" parTransId="{A131BA29-9FBD-4F61-90B5-A4795645D855}" sibTransId="{A514936D-38EF-49ED-9011-26A4BD864113}"/>
    <dgm:cxn modelId="{CF0F3C17-EE76-4356-8006-F75FFD0B98B8}" type="presOf" srcId="{E1922D9C-7BFE-4C8A-8D0A-A8FC23238B17}" destId="{EACFBA46-420E-46F2-8468-16A968763755}" srcOrd="1" destOrd="0" presId="urn:microsoft.com/office/officeart/2005/8/layout/vList4"/>
    <dgm:cxn modelId="{A7E2DF21-3CBA-4314-8D24-2E1832BCCEFE}" srcId="{B1934A69-E4EE-45B0-B8EA-9E8D2DF21D5B}" destId="{9578F5AB-AF7E-4AEE-8A3B-13B136899439}" srcOrd="0" destOrd="0" parTransId="{086068CA-EF03-4E63-ADE8-6DDF618F2A2C}" sibTransId="{8EF16D16-E3AF-4706-BA2A-5E6144339CF3}"/>
    <dgm:cxn modelId="{8A2617B7-62B3-42D1-97DA-D5989F8A235A}" type="presOf" srcId="{9578F5AB-AF7E-4AEE-8A3B-13B136899439}" destId="{AE0D300A-53A9-449A-B2E5-CBD7C28C6AE3}" srcOrd="0" destOrd="1" presId="urn:microsoft.com/office/officeart/2005/8/layout/vList4"/>
    <dgm:cxn modelId="{7133E067-E50D-4A78-B024-EFD2001D1930}" type="presOf" srcId="{B812D85D-F998-4F6F-8320-FB1C75E8749A}" destId="{24C62305-DB94-44EE-ACB8-F6AD467E5B3D}" srcOrd="1" destOrd="2" presId="urn:microsoft.com/office/officeart/2005/8/layout/vList4"/>
    <dgm:cxn modelId="{B64B8B21-4A4D-486C-80AA-07CA9EC912D1}" srcId="{B1934A69-E4EE-45B0-B8EA-9E8D2DF21D5B}" destId="{F491414C-192E-4C8E-B609-3AFEC1A90D45}" srcOrd="2" destOrd="0" parTransId="{2E970AE9-79D4-4017-A13A-821184F88642}" sibTransId="{8A5BEB3F-197D-41C2-96C1-F61A2E6B2375}"/>
    <dgm:cxn modelId="{6D9BBA6F-76AD-4FE3-8A9D-4803CEC29193}" type="presOf" srcId="{D9ACA276-EDAE-4BB3-A691-4DC707FBBBF2}" destId="{C83FD7B8-593B-457D-AB14-438C7FABA7E6}" srcOrd="1" destOrd="1" presId="urn:microsoft.com/office/officeart/2005/8/layout/vList4"/>
    <dgm:cxn modelId="{6A995750-BEFC-404B-9083-0FBCEDA956E1}" type="presOf" srcId="{B1934A69-E4EE-45B0-B8EA-9E8D2DF21D5B}" destId="{24C62305-DB94-44EE-ACB8-F6AD467E5B3D}" srcOrd="1" destOrd="0" presId="urn:microsoft.com/office/officeart/2005/8/layout/vList4"/>
    <dgm:cxn modelId="{3617C1B7-D255-4916-AC65-165846FC0C44}" srcId="{B1934A69-E4EE-45B0-B8EA-9E8D2DF21D5B}" destId="{B812D85D-F998-4F6F-8320-FB1C75E8749A}" srcOrd="1" destOrd="0" parTransId="{7AFF590A-921D-47AE-BE63-F662CF36DF6A}" sibTransId="{586E1B9E-C49C-45B7-AC89-6C99BB1FF562}"/>
    <dgm:cxn modelId="{C2442E00-01A2-4CA5-AB0A-6946BEEAE327}" srcId="{64290AB1-9D2C-4F29-93D1-B6F656AD02B5}" destId="{B1934A69-E4EE-45B0-B8EA-9E8D2DF21D5B}" srcOrd="0" destOrd="0" parTransId="{007BE304-1A9A-4B6B-B9F9-45459846E18C}" sibTransId="{1D974833-4CB0-4334-85E1-B4BC0686EA3C}"/>
    <dgm:cxn modelId="{7C538B56-BFBD-43F9-948C-AE505465E38C}" type="presOf" srcId="{B812D85D-F998-4F6F-8320-FB1C75E8749A}" destId="{AE0D300A-53A9-449A-B2E5-CBD7C28C6AE3}" srcOrd="0" destOrd="2" presId="urn:microsoft.com/office/officeart/2005/8/layout/vList4"/>
    <dgm:cxn modelId="{ABF35383-2172-4FC6-B631-05114D44D8CC}" type="presOf" srcId="{9E0F615C-6772-44A2-B593-333FDA0F1901}" destId="{EACFBA46-420E-46F2-8468-16A968763755}" srcOrd="1" destOrd="3" presId="urn:microsoft.com/office/officeart/2005/8/layout/vList4"/>
    <dgm:cxn modelId="{7F19CA54-FAA3-4B0A-9223-30F132381EEB}" type="presOf" srcId="{776B3DB8-0611-46BE-A9E4-DA2BA2D47450}" destId="{86660D40-0275-494F-86CD-7CA78B6C764A}" srcOrd="0" destOrd="0" presId="urn:microsoft.com/office/officeart/2005/8/layout/vList4"/>
    <dgm:cxn modelId="{7C0B6F93-A2DE-4EF3-9CDB-5C486DBC310C}" type="presOf" srcId="{F491414C-192E-4C8E-B609-3AFEC1A90D45}" destId="{AE0D300A-53A9-449A-B2E5-CBD7C28C6AE3}" srcOrd="0" destOrd="3" presId="urn:microsoft.com/office/officeart/2005/8/layout/vList4"/>
    <dgm:cxn modelId="{520786D3-595A-4E10-B94C-29AE8E5CFB11}" type="presOf" srcId="{D9ACA276-EDAE-4BB3-A691-4DC707FBBBF2}" destId="{86660D40-0275-494F-86CD-7CA78B6C764A}" srcOrd="0" destOrd="1" presId="urn:microsoft.com/office/officeart/2005/8/layout/vList4"/>
    <dgm:cxn modelId="{BD179B34-3C31-4F33-B3CD-AA22EA168187}" type="presOf" srcId="{B1934A69-E4EE-45B0-B8EA-9E8D2DF21D5B}" destId="{AE0D300A-53A9-449A-B2E5-CBD7C28C6AE3}" srcOrd="0" destOrd="0" presId="urn:microsoft.com/office/officeart/2005/8/layout/vList4"/>
    <dgm:cxn modelId="{AB01497A-6A0C-472D-ACAB-03E82DFA8288}" srcId="{E1922D9C-7BFE-4C8A-8D0A-A8FC23238B17}" destId="{9E0F615C-6772-44A2-B593-333FDA0F1901}" srcOrd="2" destOrd="0" parTransId="{7A7AE93D-E39D-411F-97D4-974E545FAE67}" sibTransId="{F2F6B776-D14D-4144-9CD2-A548F380D5A7}"/>
    <dgm:cxn modelId="{3D2ED649-254A-4B25-926E-C997A19F325F}" type="presOf" srcId="{9E0F615C-6772-44A2-B593-333FDA0F1901}" destId="{8E2CD5A0-F984-492D-A868-EE38DD6B23AA}" srcOrd="0" destOrd="3" presId="urn:microsoft.com/office/officeart/2005/8/layout/vList4"/>
    <dgm:cxn modelId="{6E988797-D045-461B-A2BC-B2A12FEA291F}" type="presParOf" srcId="{DA95C2C4-9C09-4293-A858-5CD5903C71AD}" destId="{F0D825B7-A04F-4D2D-BF82-F9AB680CAEFF}" srcOrd="0" destOrd="0" presId="urn:microsoft.com/office/officeart/2005/8/layout/vList4"/>
    <dgm:cxn modelId="{B11C9C6A-C0F0-4EC5-9DF8-2C58B98787F2}" type="presParOf" srcId="{F0D825B7-A04F-4D2D-BF82-F9AB680CAEFF}" destId="{AE0D300A-53A9-449A-B2E5-CBD7C28C6AE3}" srcOrd="0" destOrd="0" presId="urn:microsoft.com/office/officeart/2005/8/layout/vList4"/>
    <dgm:cxn modelId="{B2C6A7A8-3A57-4D08-BE16-F2411364A65C}" type="presParOf" srcId="{F0D825B7-A04F-4D2D-BF82-F9AB680CAEFF}" destId="{28614C45-0CA4-4EB2-9A60-C033EBFA82AD}" srcOrd="1" destOrd="0" presId="urn:microsoft.com/office/officeart/2005/8/layout/vList4"/>
    <dgm:cxn modelId="{60663AE2-3A14-4D1E-8CEC-C9B593F03B1A}" type="presParOf" srcId="{F0D825B7-A04F-4D2D-BF82-F9AB680CAEFF}" destId="{24C62305-DB94-44EE-ACB8-F6AD467E5B3D}" srcOrd="2" destOrd="0" presId="urn:microsoft.com/office/officeart/2005/8/layout/vList4"/>
    <dgm:cxn modelId="{4FE30F07-6B4E-4849-8ACB-DAA35D32E23A}" type="presParOf" srcId="{DA95C2C4-9C09-4293-A858-5CD5903C71AD}" destId="{1091D16B-C8AB-41A7-93C5-F46A93DAC75B}" srcOrd="1" destOrd="0" presId="urn:microsoft.com/office/officeart/2005/8/layout/vList4"/>
    <dgm:cxn modelId="{23F8405A-11A8-47B8-BAF0-22340C757DD1}" type="presParOf" srcId="{DA95C2C4-9C09-4293-A858-5CD5903C71AD}" destId="{C9FB3928-F181-4016-BC3D-66DFC53F44BD}" srcOrd="2" destOrd="0" presId="urn:microsoft.com/office/officeart/2005/8/layout/vList4"/>
    <dgm:cxn modelId="{08275C8E-D749-4418-8816-59F7E7993211}" type="presParOf" srcId="{C9FB3928-F181-4016-BC3D-66DFC53F44BD}" destId="{8E2CD5A0-F984-492D-A868-EE38DD6B23AA}" srcOrd="0" destOrd="0" presId="urn:microsoft.com/office/officeart/2005/8/layout/vList4"/>
    <dgm:cxn modelId="{26F83367-6512-4AD4-8B49-A31AA4EE2AE6}" type="presParOf" srcId="{C9FB3928-F181-4016-BC3D-66DFC53F44BD}" destId="{0E399142-BA06-4DD1-8913-F2337BAC5AE1}" srcOrd="1" destOrd="0" presId="urn:microsoft.com/office/officeart/2005/8/layout/vList4"/>
    <dgm:cxn modelId="{1D1C0630-AD39-417A-8952-92908DC00068}" type="presParOf" srcId="{C9FB3928-F181-4016-BC3D-66DFC53F44BD}" destId="{EACFBA46-420E-46F2-8468-16A968763755}" srcOrd="2" destOrd="0" presId="urn:microsoft.com/office/officeart/2005/8/layout/vList4"/>
    <dgm:cxn modelId="{E44BC108-C805-4DB5-B4E1-9BDF3F8E3A7D}" type="presParOf" srcId="{DA95C2C4-9C09-4293-A858-5CD5903C71AD}" destId="{956142BA-211D-489A-A4F8-3679AFDEDE9B}" srcOrd="3" destOrd="0" presId="urn:microsoft.com/office/officeart/2005/8/layout/vList4"/>
    <dgm:cxn modelId="{0DA22BB0-01DD-4DC3-9FD2-5E3E9AC906BB}" type="presParOf" srcId="{DA95C2C4-9C09-4293-A858-5CD5903C71AD}" destId="{35AAD3C6-774C-4835-86CA-0D0FE31E6FC7}" srcOrd="4" destOrd="0" presId="urn:microsoft.com/office/officeart/2005/8/layout/vList4"/>
    <dgm:cxn modelId="{C602159F-A8E6-4580-AD3E-F428B71D131E}" type="presParOf" srcId="{35AAD3C6-774C-4835-86CA-0D0FE31E6FC7}" destId="{86660D40-0275-494F-86CD-7CA78B6C764A}" srcOrd="0" destOrd="0" presId="urn:microsoft.com/office/officeart/2005/8/layout/vList4"/>
    <dgm:cxn modelId="{E6E1F3D2-BEFA-45A5-AC73-3314ECEE06CF}" type="presParOf" srcId="{35AAD3C6-774C-4835-86CA-0D0FE31E6FC7}" destId="{50100E14-E6F8-474F-95A4-7233C0E8DDA1}" srcOrd="1" destOrd="0" presId="urn:microsoft.com/office/officeart/2005/8/layout/vList4"/>
    <dgm:cxn modelId="{0D59F135-CA10-43DB-96FD-A3064554B4AB}" type="presParOf" srcId="{35AAD3C6-774C-4835-86CA-0D0FE31E6FC7}" destId="{C83FD7B8-593B-457D-AB14-438C7FABA7E6}" srcOrd="2" destOrd="0" presId="urn:microsoft.com/office/officeart/2005/8/layout/vList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2964F29-C8B4-4F4B-B697-D897126B006E}"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21310F16-7DA2-4ED1-91AA-2B8B29B1AE5E}">
      <dgm:prSet phldrT="[Text]"/>
      <dgm:spPr/>
      <dgm:t>
        <a:bodyPr/>
        <a:lstStyle/>
        <a:p>
          <a:r>
            <a:rPr lang="en-US" dirty="0" smtClean="0"/>
            <a:t>Teacher Program</a:t>
          </a:r>
          <a:endParaRPr lang="en-US" dirty="0"/>
        </a:p>
      </dgm:t>
    </dgm:pt>
    <dgm:pt modelId="{81D9A0B9-CD3C-48F5-88F5-6300EE1BFD36}" type="parTrans" cxnId="{81FA9EB5-0B55-4A0A-8F6D-1CE3096238CB}">
      <dgm:prSet/>
      <dgm:spPr/>
      <dgm:t>
        <a:bodyPr/>
        <a:lstStyle/>
        <a:p>
          <a:endParaRPr lang="en-US"/>
        </a:p>
      </dgm:t>
    </dgm:pt>
    <dgm:pt modelId="{FA381D9C-CBD7-4593-985E-DF8E4824CF4E}" type="sibTrans" cxnId="{81FA9EB5-0B55-4A0A-8F6D-1CE3096238CB}">
      <dgm:prSet/>
      <dgm:spPr/>
      <dgm:t>
        <a:bodyPr/>
        <a:lstStyle/>
        <a:p>
          <a:endParaRPr lang="en-US"/>
        </a:p>
      </dgm:t>
    </dgm:pt>
    <dgm:pt modelId="{2828C40F-66C6-4965-B8EE-4E72C3626D11}">
      <dgm:prSet phldrT="[Text]"/>
      <dgm:spPr/>
      <dgm:t>
        <a:bodyPr/>
        <a:lstStyle/>
        <a:p>
          <a:r>
            <a:rPr lang="en-US" dirty="0" smtClean="0"/>
            <a:t>4-year program</a:t>
          </a:r>
          <a:endParaRPr lang="en-US" dirty="0"/>
        </a:p>
      </dgm:t>
    </dgm:pt>
    <dgm:pt modelId="{D9126A82-1D13-4CAC-9621-0D93E2F1B27E}" type="parTrans" cxnId="{7BE46BA8-7252-42CB-B799-1BD0498F0D64}">
      <dgm:prSet/>
      <dgm:spPr/>
      <dgm:t>
        <a:bodyPr/>
        <a:lstStyle/>
        <a:p>
          <a:endParaRPr lang="en-US"/>
        </a:p>
      </dgm:t>
    </dgm:pt>
    <dgm:pt modelId="{34EEB3B7-6BE7-42F6-9E40-6EB39DD645A8}" type="sibTrans" cxnId="{7BE46BA8-7252-42CB-B799-1BD0498F0D64}">
      <dgm:prSet/>
      <dgm:spPr/>
      <dgm:t>
        <a:bodyPr/>
        <a:lstStyle/>
        <a:p>
          <a:endParaRPr lang="en-US"/>
        </a:p>
      </dgm:t>
    </dgm:pt>
    <dgm:pt modelId="{F999685E-77EE-4D08-908D-4E800A6B6619}">
      <dgm:prSet phldrT="[Text]"/>
      <dgm:spPr/>
      <dgm:t>
        <a:bodyPr/>
        <a:lstStyle/>
        <a:p>
          <a:r>
            <a:rPr lang="en-US" dirty="0" smtClean="0"/>
            <a:t>Teacher Certification/Examination</a:t>
          </a:r>
          <a:endParaRPr lang="en-US" dirty="0"/>
        </a:p>
      </dgm:t>
    </dgm:pt>
    <dgm:pt modelId="{109FC597-6925-4B21-97EF-613072EE750F}" type="parTrans" cxnId="{9204DE1E-F34B-4F86-AD54-73F0EA2A9047}">
      <dgm:prSet/>
      <dgm:spPr/>
      <dgm:t>
        <a:bodyPr/>
        <a:lstStyle/>
        <a:p>
          <a:endParaRPr lang="en-US"/>
        </a:p>
      </dgm:t>
    </dgm:pt>
    <dgm:pt modelId="{FCCB4957-BD2C-4926-AC4D-3F8B86C2E459}" type="sibTrans" cxnId="{9204DE1E-F34B-4F86-AD54-73F0EA2A9047}">
      <dgm:prSet/>
      <dgm:spPr/>
      <dgm:t>
        <a:bodyPr/>
        <a:lstStyle/>
        <a:p>
          <a:endParaRPr lang="en-US"/>
        </a:p>
      </dgm:t>
    </dgm:pt>
    <dgm:pt modelId="{08F13EE3-0066-48A3-9157-96094D749E28}">
      <dgm:prSet phldrT="[Text]"/>
      <dgm:spPr/>
      <dgm:t>
        <a:bodyPr/>
        <a:lstStyle/>
        <a:p>
          <a:r>
            <a:rPr lang="en-US" dirty="0" smtClean="0"/>
            <a:t>Grade 2</a:t>
          </a:r>
          <a:endParaRPr lang="en-US" dirty="0"/>
        </a:p>
      </dgm:t>
    </dgm:pt>
    <dgm:pt modelId="{26AB67DE-BEA5-4E13-B2BB-3BDF7ADAC451}" type="parTrans" cxnId="{A0D17F98-842B-40F1-A19D-E68C935B8B8F}">
      <dgm:prSet/>
      <dgm:spPr/>
      <dgm:t>
        <a:bodyPr/>
        <a:lstStyle/>
        <a:p>
          <a:endParaRPr lang="en-US"/>
        </a:p>
      </dgm:t>
    </dgm:pt>
    <dgm:pt modelId="{C6A9CD2A-EB2D-4BCA-9A21-AC9B1F94A91B}" type="sibTrans" cxnId="{A0D17F98-842B-40F1-A19D-E68C935B8B8F}">
      <dgm:prSet/>
      <dgm:spPr/>
      <dgm:t>
        <a:bodyPr/>
        <a:lstStyle/>
        <a:p>
          <a:endParaRPr lang="en-US"/>
        </a:p>
      </dgm:t>
    </dgm:pt>
    <dgm:pt modelId="{5AFFBCD5-A643-4DA4-A636-4307C49C1D7D}">
      <dgm:prSet phldrT="[Text]"/>
      <dgm:spPr/>
      <dgm:t>
        <a:bodyPr/>
        <a:lstStyle/>
        <a:p>
          <a:r>
            <a:rPr lang="en-US" dirty="0" smtClean="0"/>
            <a:t>Post-employment Training</a:t>
          </a:r>
          <a:endParaRPr lang="en-US" dirty="0"/>
        </a:p>
      </dgm:t>
    </dgm:pt>
    <dgm:pt modelId="{F97AD82C-9AC1-4179-A673-D99737819674}" type="parTrans" cxnId="{5EF4F004-E125-4614-A5BB-44CC2B02C190}">
      <dgm:prSet/>
      <dgm:spPr/>
      <dgm:t>
        <a:bodyPr/>
        <a:lstStyle/>
        <a:p>
          <a:endParaRPr lang="en-US"/>
        </a:p>
      </dgm:t>
    </dgm:pt>
    <dgm:pt modelId="{8FC1C8B1-E71B-4D6D-8943-6FD5558EFEE3}" type="sibTrans" cxnId="{5EF4F004-E125-4614-A5BB-44CC2B02C190}">
      <dgm:prSet/>
      <dgm:spPr/>
      <dgm:t>
        <a:bodyPr/>
        <a:lstStyle/>
        <a:p>
          <a:endParaRPr lang="en-US"/>
        </a:p>
      </dgm:t>
    </dgm:pt>
    <dgm:pt modelId="{9570AC65-5FF0-4F68-9831-66BFE5B7C9F8}">
      <dgm:prSet phldrT="[Text]"/>
      <dgm:spPr/>
      <dgm:t>
        <a:bodyPr/>
        <a:lstStyle/>
        <a:p>
          <a:r>
            <a:rPr lang="en-US" dirty="0" smtClean="0"/>
            <a:t>Classroom supervision and instruction</a:t>
          </a:r>
          <a:endParaRPr lang="en-US" dirty="0"/>
        </a:p>
      </dgm:t>
    </dgm:pt>
    <dgm:pt modelId="{B6C4DFF6-4101-475C-8784-35AF6821E2CB}" type="parTrans" cxnId="{F782438F-00E6-42E3-8B8A-7AA879E7BF52}">
      <dgm:prSet/>
      <dgm:spPr/>
      <dgm:t>
        <a:bodyPr/>
        <a:lstStyle/>
        <a:p>
          <a:endParaRPr lang="en-US"/>
        </a:p>
      </dgm:t>
    </dgm:pt>
    <dgm:pt modelId="{9224FBFB-66B7-457C-ABA9-663C79ECE165}" type="sibTrans" cxnId="{F782438F-00E6-42E3-8B8A-7AA879E7BF52}">
      <dgm:prSet/>
      <dgm:spPr/>
      <dgm:t>
        <a:bodyPr/>
        <a:lstStyle/>
        <a:p>
          <a:endParaRPr lang="en-US"/>
        </a:p>
      </dgm:t>
    </dgm:pt>
    <dgm:pt modelId="{E799037B-8A84-4E1A-A0DE-609C73EBE4E4}">
      <dgm:prSet phldrT="[Text]"/>
      <dgm:spPr/>
      <dgm:t>
        <a:bodyPr/>
        <a:lstStyle/>
        <a:p>
          <a:r>
            <a:rPr lang="en-US" dirty="0" smtClean="0"/>
            <a:t>Instructional guidance and evaluation</a:t>
          </a:r>
          <a:endParaRPr lang="en-US" dirty="0"/>
        </a:p>
      </dgm:t>
    </dgm:pt>
    <dgm:pt modelId="{484DE921-4D74-490E-A031-081091F29847}" type="parTrans" cxnId="{C820B80D-F003-4D3C-BA11-FC1D1C02464B}">
      <dgm:prSet/>
      <dgm:spPr/>
      <dgm:t>
        <a:bodyPr/>
        <a:lstStyle/>
        <a:p>
          <a:endParaRPr lang="en-US"/>
        </a:p>
      </dgm:t>
    </dgm:pt>
    <dgm:pt modelId="{1AECA986-A0F1-4013-ABF2-39DB17D2783C}" type="sibTrans" cxnId="{C820B80D-F003-4D3C-BA11-FC1D1C02464B}">
      <dgm:prSet/>
      <dgm:spPr/>
      <dgm:t>
        <a:bodyPr/>
        <a:lstStyle/>
        <a:p>
          <a:endParaRPr lang="en-US"/>
        </a:p>
      </dgm:t>
    </dgm:pt>
    <dgm:pt modelId="{C4E67881-13AD-4DF0-9D55-07456E999C89}">
      <dgm:prSet phldrT="[Text]"/>
      <dgm:spPr/>
      <dgm:t>
        <a:bodyPr/>
        <a:lstStyle/>
        <a:p>
          <a:r>
            <a:rPr lang="en-US" dirty="0" smtClean="0"/>
            <a:t>Grade1</a:t>
          </a:r>
          <a:endParaRPr lang="en-US" dirty="0"/>
        </a:p>
      </dgm:t>
    </dgm:pt>
    <dgm:pt modelId="{CAA2BEA3-5A87-4C66-ADC0-F92DF934F34B}" type="parTrans" cxnId="{99F19512-ECC1-49A1-A06D-CF9829079792}">
      <dgm:prSet/>
      <dgm:spPr/>
      <dgm:t>
        <a:bodyPr/>
        <a:lstStyle/>
        <a:p>
          <a:endParaRPr lang="en-US"/>
        </a:p>
      </dgm:t>
    </dgm:pt>
    <dgm:pt modelId="{172477D1-856D-4CDB-9097-D04376AFE63E}" type="sibTrans" cxnId="{99F19512-ECC1-49A1-A06D-CF9829079792}">
      <dgm:prSet/>
      <dgm:spPr/>
      <dgm:t>
        <a:bodyPr/>
        <a:lstStyle/>
        <a:p>
          <a:endParaRPr lang="en-US"/>
        </a:p>
      </dgm:t>
    </dgm:pt>
    <dgm:pt modelId="{4AE21A6D-ADEC-4C39-B086-570B72A2D066}">
      <dgm:prSet phldrT="[Text]"/>
      <dgm:spPr/>
      <dgm:t>
        <a:bodyPr/>
        <a:lstStyle/>
        <a:p>
          <a:r>
            <a:rPr lang="en-US" dirty="0" smtClean="0"/>
            <a:t>3 years of experience</a:t>
          </a:r>
          <a:endParaRPr lang="en-US" dirty="0"/>
        </a:p>
      </dgm:t>
    </dgm:pt>
    <dgm:pt modelId="{DF30C7B2-EFD6-4B95-951C-FB3E99B9BF20}" type="parTrans" cxnId="{2C5E7F26-37D0-4EFA-AED7-384AA1907D83}">
      <dgm:prSet/>
      <dgm:spPr/>
      <dgm:t>
        <a:bodyPr/>
        <a:lstStyle/>
        <a:p>
          <a:endParaRPr lang="en-US"/>
        </a:p>
      </dgm:t>
    </dgm:pt>
    <dgm:pt modelId="{57300E81-2B1E-49D5-8C13-0AEF9CEDF3E1}" type="sibTrans" cxnId="{2C5E7F26-37D0-4EFA-AED7-384AA1907D83}">
      <dgm:prSet/>
      <dgm:spPr/>
      <dgm:t>
        <a:bodyPr/>
        <a:lstStyle/>
        <a:p>
          <a:endParaRPr lang="en-US"/>
        </a:p>
      </dgm:t>
    </dgm:pt>
    <dgm:pt modelId="{3C74610F-6391-4859-957B-617EAD432348}">
      <dgm:prSet phldrT="[Text]"/>
      <dgm:spPr/>
      <dgm:t>
        <a:bodyPr/>
        <a:lstStyle/>
        <a:p>
          <a:r>
            <a:rPr lang="en-US" dirty="0" smtClean="0"/>
            <a:t>15 credit hours of in-service training</a:t>
          </a:r>
          <a:endParaRPr lang="en-US" dirty="0"/>
        </a:p>
      </dgm:t>
    </dgm:pt>
    <dgm:pt modelId="{E8219579-C75B-45F2-9089-C0E86EB100FA}" type="parTrans" cxnId="{3BB3FFD6-D6C0-4A70-BBD1-0FA065D0E2E5}">
      <dgm:prSet/>
      <dgm:spPr/>
      <dgm:t>
        <a:bodyPr/>
        <a:lstStyle/>
        <a:p>
          <a:endParaRPr lang="en-US"/>
        </a:p>
      </dgm:t>
    </dgm:pt>
    <dgm:pt modelId="{880666DD-C8BC-4B40-A497-75EAE44E5C25}" type="sibTrans" cxnId="{3BB3FFD6-D6C0-4A70-BBD1-0FA065D0E2E5}">
      <dgm:prSet/>
      <dgm:spPr/>
      <dgm:t>
        <a:bodyPr/>
        <a:lstStyle/>
        <a:p>
          <a:endParaRPr lang="en-US"/>
        </a:p>
      </dgm:t>
    </dgm:pt>
    <dgm:pt modelId="{669AC86F-17AE-4F35-AB4E-0B99F41E108E}">
      <dgm:prSet phldrT="[Text]"/>
      <dgm:spPr/>
      <dgm:t>
        <a:bodyPr/>
        <a:lstStyle/>
        <a:p>
          <a:r>
            <a:rPr lang="en-US" dirty="0" smtClean="0"/>
            <a:t>Score on College Scholastic Ability Test</a:t>
          </a:r>
          <a:endParaRPr lang="en-US" dirty="0"/>
        </a:p>
      </dgm:t>
    </dgm:pt>
    <dgm:pt modelId="{87E95B0C-8B50-46D0-AB1F-477AA24BD2B4}" type="parTrans" cxnId="{BDFFB55A-38AD-4FE5-B291-A25F8475624B}">
      <dgm:prSet/>
      <dgm:spPr/>
      <dgm:t>
        <a:bodyPr/>
        <a:lstStyle/>
        <a:p>
          <a:endParaRPr lang="en-US"/>
        </a:p>
      </dgm:t>
    </dgm:pt>
    <dgm:pt modelId="{6DF61A48-6B6A-4CB7-9D41-045E76F4752C}" type="sibTrans" cxnId="{BDFFB55A-38AD-4FE5-B291-A25F8475624B}">
      <dgm:prSet/>
      <dgm:spPr/>
      <dgm:t>
        <a:bodyPr/>
        <a:lstStyle/>
        <a:p>
          <a:endParaRPr lang="en-US"/>
        </a:p>
      </dgm:t>
    </dgm:pt>
    <dgm:pt modelId="{FFAB77C6-F029-4BC4-BBA8-F7676AA16BBD}">
      <dgm:prSet phldrT="[Text]"/>
      <dgm:spPr/>
      <dgm:t>
        <a:bodyPr/>
        <a:lstStyle/>
        <a:p>
          <a:r>
            <a:rPr lang="en-US" dirty="0" smtClean="0"/>
            <a:t>Elementary- Top 5% of high school cohort</a:t>
          </a:r>
          <a:endParaRPr lang="en-US" dirty="0"/>
        </a:p>
      </dgm:t>
    </dgm:pt>
    <dgm:pt modelId="{8D2AAF8F-DECE-4A53-83B6-448443694B84}" type="parTrans" cxnId="{0BF6C3E5-553C-49CA-BCD5-6F4CA0EF2B90}">
      <dgm:prSet/>
      <dgm:spPr/>
      <dgm:t>
        <a:bodyPr/>
        <a:lstStyle/>
        <a:p>
          <a:endParaRPr lang="en-US"/>
        </a:p>
      </dgm:t>
    </dgm:pt>
    <dgm:pt modelId="{B51BFBD6-A224-4A6E-A762-CE2E5867329D}" type="sibTrans" cxnId="{0BF6C3E5-553C-49CA-BCD5-6F4CA0EF2B90}">
      <dgm:prSet/>
      <dgm:spPr/>
      <dgm:t>
        <a:bodyPr/>
        <a:lstStyle/>
        <a:p>
          <a:endParaRPr lang="en-US"/>
        </a:p>
      </dgm:t>
    </dgm:pt>
    <dgm:pt modelId="{1EB0176E-B2BA-443A-9FFD-70A0A453870D}">
      <dgm:prSet phldrT="[Text]"/>
      <dgm:spPr/>
      <dgm:t>
        <a:bodyPr/>
        <a:lstStyle/>
        <a:p>
          <a:r>
            <a:rPr lang="en-US" dirty="0" smtClean="0"/>
            <a:t>Student Guidance</a:t>
          </a:r>
          <a:endParaRPr lang="en-US" dirty="0"/>
        </a:p>
      </dgm:t>
    </dgm:pt>
    <dgm:pt modelId="{B4573D84-25C0-4D19-BF97-933E68B030E7}" type="parTrans" cxnId="{7B1511BE-2742-48B6-B9A8-AA23BBCE8DFD}">
      <dgm:prSet/>
      <dgm:spPr/>
      <dgm:t>
        <a:bodyPr/>
        <a:lstStyle/>
        <a:p>
          <a:endParaRPr lang="en-US"/>
        </a:p>
      </dgm:t>
    </dgm:pt>
    <dgm:pt modelId="{7787D436-B851-441B-A2D2-74AE8DB11A86}" type="sibTrans" cxnId="{7B1511BE-2742-48B6-B9A8-AA23BBCE8DFD}">
      <dgm:prSet/>
      <dgm:spPr/>
      <dgm:t>
        <a:bodyPr/>
        <a:lstStyle/>
        <a:p>
          <a:endParaRPr lang="en-US"/>
        </a:p>
      </dgm:t>
    </dgm:pt>
    <dgm:pt modelId="{132B3C8E-CA02-4B99-B37D-7C63AEAC96B2}">
      <dgm:prSet phldrT="[Text]"/>
      <dgm:spPr/>
      <dgm:t>
        <a:bodyPr/>
        <a:lstStyle/>
        <a:p>
          <a:r>
            <a:rPr lang="en-US" dirty="0" smtClean="0"/>
            <a:t>Employment Test</a:t>
          </a:r>
          <a:endParaRPr lang="en-US" dirty="0"/>
        </a:p>
      </dgm:t>
    </dgm:pt>
    <dgm:pt modelId="{76D47985-9331-4FB5-9D96-CD5B99E11C5E}" type="parTrans" cxnId="{16B7CF70-E858-40C8-9C10-1956135F2119}">
      <dgm:prSet/>
      <dgm:spPr/>
      <dgm:t>
        <a:bodyPr/>
        <a:lstStyle/>
        <a:p>
          <a:endParaRPr lang="en-US"/>
        </a:p>
      </dgm:t>
    </dgm:pt>
    <dgm:pt modelId="{8650B838-A27A-4E9F-AAC3-7E2D4E8153CE}" type="sibTrans" cxnId="{16B7CF70-E858-40C8-9C10-1956135F2119}">
      <dgm:prSet/>
      <dgm:spPr/>
      <dgm:t>
        <a:bodyPr/>
        <a:lstStyle/>
        <a:p>
          <a:endParaRPr lang="en-US"/>
        </a:p>
      </dgm:t>
    </dgm:pt>
    <dgm:pt modelId="{019DF21B-823E-46E3-A56D-7347544F24AE}">
      <dgm:prSet phldrT="[Text]"/>
      <dgm:spPr/>
      <dgm:t>
        <a:bodyPr/>
        <a:lstStyle/>
        <a:p>
          <a:r>
            <a:rPr lang="en-US" dirty="0" smtClean="0"/>
            <a:t>Positions filled based on test score rankings</a:t>
          </a:r>
          <a:endParaRPr lang="en-US" dirty="0"/>
        </a:p>
      </dgm:t>
    </dgm:pt>
    <dgm:pt modelId="{B7B8A7C4-293A-4125-B154-E606E1665DCA}" type="parTrans" cxnId="{2491CBC8-932E-4027-9D29-A7C88BB56BA5}">
      <dgm:prSet/>
      <dgm:spPr/>
      <dgm:t>
        <a:bodyPr/>
        <a:lstStyle/>
        <a:p>
          <a:endParaRPr lang="en-US"/>
        </a:p>
      </dgm:t>
    </dgm:pt>
    <dgm:pt modelId="{10BE2BA0-8D9E-4BFD-A433-972C5D4F64A4}" type="sibTrans" cxnId="{2491CBC8-932E-4027-9D29-A7C88BB56BA5}">
      <dgm:prSet/>
      <dgm:spPr/>
      <dgm:t>
        <a:bodyPr/>
        <a:lstStyle/>
        <a:p>
          <a:endParaRPr lang="en-US"/>
        </a:p>
      </dgm:t>
    </dgm:pt>
    <dgm:pt modelId="{04FC9B11-F0AA-45D7-A5E4-63CA63951C05}" type="pres">
      <dgm:prSet presAssocID="{02964F29-C8B4-4F4B-B697-D897126B006E}" presName="Name0" presStyleCnt="0">
        <dgm:presLayoutVars>
          <dgm:dir/>
          <dgm:animLvl val="lvl"/>
          <dgm:resizeHandles val="exact"/>
        </dgm:presLayoutVars>
      </dgm:prSet>
      <dgm:spPr/>
      <dgm:t>
        <a:bodyPr/>
        <a:lstStyle/>
        <a:p>
          <a:endParaRPr lang="en-US"/>
        </a:p>
      </dgm:t>
    </dgm:pt>
    <dgm:pt modelId="{FAEE9ED8-459B-476A-9AA8-2D7D7AB04FBA}" type="pres">
      <dgm:prSet presAssocID="{5AFFBCD5-A643-4DA4-A636-4307C49C1D7D}" presName="boxAndChildren" presStyleCnt="0"/>
      <dgm:spPr/>
    </dgm:pt>
    <dgm:pt modelId="{4B3B5390-5CD2-4471-97A6-85A4DE417A75}" type="pres">
      <dgm:prSet presAssocID="{5AFFBCD5-A643-4DA4-A636-4307C49C1D7D}" presName="parentTextBox" presStyleLbl="node1" presStyleIdx="0" presStyleCnt="3"/>
      <dgm:spPr/>
      <dgm:t>
        <a:bodyPr/>
        <a:lstStyle/>
        <a:p>
          <a:endParaRPr lang="en-US"/>
        </a:p>
      </dgm:t>
    </dgm:pt>
    <dgm:pt modelId="{59008847-61A4-4F8E-9782-8DB766C719F4}" type="pres">
      <dgm:prSet presAssocID="{5AFFBCD5-A643-4DA4-A636-4307C49C1D7D}" presName="entireBox" presStyleLbl="node1" presStyleIdx="0" presStyleCnt="3"/>
      <dgm:spPr/>
      <dgm:t>
        <a:bodyPr/>
        <a:lstStyle/>
        <a:p>
          <a:endParaRPr lang="en-US"/>
        </a:p>
      </dgm:t>
    </dgm:pt>
    <dgm:pt modelId="{664FAFAD-6EE6-46D8-B478-801B52B0BC5B}" type="pres">
      <dgm:prSet presAssocID="{5AFFBCD5-A643-4DA4-A636-4307C49C1D7D}" presName="descendantBox" presStyleCnt="0"/>
      <dgm:spPr/>
    </dgm:pt>
    <dgm:pt modelId="{F044D153-A136-404E-BD9A-A49B7D95D44A}" type="pres">
      <dgm:prSet presAssocID="{9570AC65-5FF0-4F68-9831-66BFE5B7C9F8}" presName="childTextBox" presStyleLbl="fgAccFollowNode1" presStyleIdx="0" presStyleCnt="9">
        <dgm:presLayoutVars>
          <dgm:bulletEnabled val="1"/>
        </dgm:presLayoutVars>
      </dgm:prSet>
      <dgm:spPr/>
      <dgm:t>
        <a:bodyPr/>
        <a:lstStyle/>
        <a:p>
          <a:endParaRPr lang="en-US"/>
        </a:p>
      </dgm:t>
    </dgm:pt>
    <dgm:pt modelId="{396A708D-45DB-453C-8A04-CAC4C29D9DE3}" type="pres">
      <dgm:prSet presAssocID="{E799037B-8A84-4E1A-A0DE-609C73EBE4E4}" presName="childTextBox" presStyleLbl="fgAccFollowNode1" presStyleIdx="1" presStyleCnt="9">
        <dgm:presLayoutVars>
          <dgm:bulletEnabled val="1"/>
        </dgm:presLayoutVars>
      </dgm:prSet>
      <dgm:spPr/>
      <dgm:t>
        <a:bodyPr/>
        <a:lstStyle/>
        <a:p>
          <a:endParaRPr lang="en-US"/>
        </a:p>
      </dgm:t>
    </dgm:pt>
    <dgm:pt modelId="{C4536378-9525-4EDC-B7B4-5E6ABB5B79ED}" type="pres">
      <dgm:prSet presAssocID="{1EB0176E-B2BA-443A-9FFD-70A0A453870D}" presName="childTextBox" presStyleLbl="fgAccFollowNode1" presStyleIdx="2" presStyleCnt="9">
        <dgm:presLayoutVars>
          <dgm:bulletEnabled val="1"/>
        </dgm:presLayoutVars>
      </dgm:prSet>
      <dgm:spPr/>
      <dgm:t>
        <a:bodyPr/>
        <a:lstStyle/>
        <a:p>
          <a:endParaRPr lang="en-US"/>
        </a:p>
      </dgm:t>
    </dgm:pt>
    <dgm:pt modelId="{AD6FDA04-DF59-4FA8-AA73-18BB366E08FA}" type="pres">
      <dgm:prSet presAssocID="{FCCB4957-BD2C-4926-AC4D-3F8B86C2E459}" presName="sp" presStyleCnt="0"/>
      <dgm:spPr/>
    </dgm:pt>
    <dgm:pt modelId="{F6202A13-8D7F-44CD-ABAE-A43D3810171A}" type="pres">
      <dgm:prSet presAssocID="{F999685E-77EE-4D08-908D-4E800A6B6619}" presName="arrowAndChildren" presStyleCnt="0"/>
      <dgm:spPr/>
    </dgm:pt>
    <dgm:pt modelId="{523947E1-836A-4A91-8430-3E0EA078746C}" type="pres">
      <dgm:prSet presAssocID="{F999685E-77EE-4D08-908D-4E800A6B6619}" presName="parentTextArrow" presStyleLbl="node1" presStyleIdx="0" presStyleCnt="3"/>
      <dgm:spPr/>
      <dgm:t>
        <a:bodyPr/>
        <a:lstStyle/>
        <a:p>
          <a:endParaRPr lang="en-US"/>
        </a:p>
      </dgm:t>
    </dgm:pt>
    <dgm:pt modelId="{2D678C4D-31E1-45C2-9351-A56AC3E0CB87}" type="pres">
      <dgm:prSet presAssocID="{F999685E-77EE-4D08-908D-4E800A6B6619}" presName="arrow" presStyleLbl="node1" presStyleIdx="1" presStyleCnt="3"/>
      <dgm:spPr/>
      <dgm:t>
        <a:bodyPr/>
        <a:lstStyle/>
        <a:p>
          <a:endParaRPr lang="en-US"/>
        </a:p>
      </dgm:t>
    </dgm:pt>
    <dgm:pt modelId="{74EBE612-E817-4CB9-9BA3-5E6F0B2B14AE}" type="pres">
      <dgm:prSet presAssocID="{F999685E-77EE-4D08-908D-4E800A6B6619}" presName="descendantArrow" presStyleCnt="0"/>
      <dgm:spPr/>
    </dgm:pt>
    <dgm:pt modelId="{D5E36290-0A41-442A-AC0F-89CCDF9EBB30}" type="pres">
      <dgm:prSet presAssocID="{132B3C8E-CA02-4B99-B37D-7C63AEAC96B2}" presName="childTextArrow" presStyleLbl="fgAccFollowNode1" presStyleIdx="3" presStyleCnt="9">
        <dgm:presLayoutVars>
          <dgm:bulletEnabled val="1"/>
        </dgm:presLayoutVars>
      </dgm:prSet>
      <dgm:spPr/>
      <dgm:t>
        <a:bodyPr/>
        <a:lstStyle/>
        <a:p>
          <a:endParaRPr lang="en-US"/>
        </a:p>
      </dgm:t>
    </dgm:pt>
    <dgm:pt modelId="{1DE889AB-B178-4531-BD4B-E0C8D28E8094}" type="pres">
      <dgm:prSet presAssocID="{08F13EE3-0066-48A3-9157-96094D749E28}" presName="childTextArrow" presStyleLbl="fgAccFollowNode1" presStyleIdx="4" presStyleCnt="9">
        <dgm:presLayoutVars>
          <dgm:bulletEnabled val="1"/>
        </dgm:presLayoutVars>
      </dgm:prSet>
      <dgm:spPr/>
      <dgm:t>
        <a:bodyPr/>
        <a:lstStyle/>
        <a:p>
          <a:endParaRPr lang="en-US"/>
        </a:p>
      </dgm:t>
    </dgm:pt>
    <dgm:pt modelId="{B79781EE-61F3-4195-9931-97CE7EB3B3C7}" type="pres">
      <dgm:prSet presAssocID="{C4E67881-13AD-4DF0-9D55-07456E999C89}" presName="childTextArrow" presStyleLbl="fgAccFollowNode1" presStyleIdx="5" presStyleCnt="9">
        <dgm:presLayoutVars>
          <dgm:bulletEnabled val="1"/>
        </dgm:presLayoutVars>
      </dgm:prSet>
      <dgm:spPr/>
      <dgm:t>
        <a:bodyPr/>
        <a:lstStyle/>
        <a:p>
          <a:endParaRPr lang="en-US"/>
        </a:p>
      </dgm:t>
    </dgm:pt>
    <dgm:pt modelId="{A05B68A3-5A53-4C97-AEA8-DA9A8CFFE1C3}" type="pres">
      <dgm:prSet presAssocID="{FA381D9C-CBD7-4593-985E-DF8E4824CF4E}" presName="sp" presStyleCnt="0"/>
      <dgm:spPr/>
    </dgm:pt>
    <dgm:pt modelId="{5647F9BA-C2B5-474A-A99A-D96CC321B672}" type="pres">
      <dgm:prSet presAssocID="{21310F16-7DA2-4ED1-91AA-2B8B29B1AE5E}" presName="arrowAndChildren" presStyleCnt="0"/>
      <dgm:spPr/>
    </dgm:pt>
    <dgm:pt modelId="{BC769CCF-951D-47A0-B0CB-06057D0481BE}" type="pres">
      <dgm:prSet presAssocID="{21310F16-7DA2-4ED1-91AA-2B8B29B1AE5E}" presName="parentTextArrow" presStyleLbl="node1" presStyleIdx="1" presStyleCnt="3"/>
      <dgm:spPr/>
      <dgm:t>
        <a:bodyPr/>
        <a:lstStyle/>
        <a:p>
          <a:endParaRPr lang="en-US"/>
        </a:p>
      </dgm:t>
    </dgm:pt>
    <dgm:pt modelId="{A0439F7A-C651-4383-B2E8-846BBFBD0365}" type="pres">
      <dgm:prSet presAssocID="{21310F16-7DA2-4ED1-91AA-2B8B29B1AE5E}" presName="arrow" presStyleLbl="node1" presStyleIdx="2" presStyleCnt="3"/>
      <dgm:spPr/>
      <dgm:t>
        <a:bodyPr/>
        <a:lstStyle/>
        <a:p>
          <a:endParaRPr lang="en-US"/>
        </a:p>
      </dgm:t>
    </dgm:pt>
    <dgm:pt modelId="{8EA0B1C3-5424-4F1B-BF88-98019BD43E4F}" type="pres">
      <dgm:prSet presAssocID="{21310F16-7DA2-4ED1-91AA-2B8B29B1AE5E}" presName="descendantArrow" presStyleCnt="0"/>
      <dgm:spPr/>
    </dgm:pt>
    <dgm:pt modelId="{7FD63DCE-8203-4DA9-A33C-9821AE3814B2}" type="pres">
      <dgm:prSet presAssocID="{2828C40F-66C6-4965-B8EE-4E72C3626D11}" presName="childTextArrow" presStyleLbl="fgAccFollowNode1" presStyleIdx="6" presStyleCnt="9">
        <dgm:presLayoutVars>
          <dgm:bulletEnabled val="1"/>
        </dgm:presLayoutVars>
      </dgm:prSet>
      <dgm:spPr/>
      <dgm:t>
        <a:bodyPr/>
        <a:lstStyle/>
        <a:p>
          <a:endParaRPr lang="en-US"/>
        </a:p>
      </dgm:t>
    </dgm:pt>
    <dgm:pt modelId="{1D1B7FB6-F12E-4FCA-9702-5F51B4F0C771}" type="pres">
      <dgm:prSet presAssocID="{669AC86F-17AE-4F35-AB4E-0B99F41E108E}" presName="childTextArrow" presStyleLbl="fgAccFollowNode1" presStyleIdx="7" presStyleCnt="9">
        <dgm:presLayoutVars>
          <dgm:bulletEnabled val="1"/>
        </dgm:presLayoutVars>
      </dgm:prSet>
      <dgm:spPr/>
      <dgm:t>
        <a:bodyPr/>
        <a:lstStyle/>
        <a:p>
          <a:endParaRPr lang="en-US"/>
        </a:p>
      </dgm:t>
    </dgm:pt>
    <dgm:pt modelId="{E7329DE4-0DAC-4C6F-BE9C-EBC10EE2A491}" type="pres">
      <dgm:prSet presAssocID="{FFAB77C6-F029-4BC4-BBA8-F7676AA16BBD}" presName="childTextArrow" presStyleLbl="fgAccFollowNode1" presStyleIdx="8" presStyleCnt="9">
        <dgm:presLayoutVars>
          <dgm:bulletEnabled val="1"/>
        </dgm:presLayoutVars>
      </dgm:prSet>
      <dgm:spPr/>
      <dgm:t>
        <a:bodyPr/>
        <a:lstStyle/>
        <a:p>
          <a:endParaRPr lang="en-US"/>
        </a:p>
      </dgm:t>
    </dgm:pt>
  </dgm:ptLst>
  <dgm:cxnLst>
    <dgm:cxn modelId="{F782438F-00E6-42E3-8B8A-7AA879E7BF52}" srcId="{5AFFBCD5-A643-4DA4-A636-4307C49C1D7D}" destId="{9570AC65-5FF0-4F68-9831-66BFE5B7C9F8}" srcOrd="0" destOrd="0" parTransId="{B6C4DFF6-4101-475C-8784-35AF6821E2CB}" sibTransId="{9224FBFB-66B7-457C-ABA9-663C79ECE165}"/>
    <dgm:cxn modelId="{ABA474C8-6729-4F16-BD68-F2647CA05551}" type="presOf" srcId="{5AFFBCD5-A643-4DA4-A636-4307C49C1D7D}" destId="{4B3B5390-5CD2-4471-97A6-85A4DE417A75}" srcOrd="0" destOrd="0" presId="urn:microsoft.com/office/officeart/2005/8/layout/process4"/>
    <dgm:cxn modelId="{81FA9EB5-0B55-4A0A-8F6D-1CE3096238CB}" srcId="{02964F29-C8B4-4F4B-B697-D897126B006E}" destId="{21310F16-7DA2-4ED1-91AA-2B8B29B1AE5E}" srcOrd="0" destOrd="0" parTransId="{81D9A0B9-CD3C-48F5-88F5-6300EE1BFD36}" sibTransId="{FA381D9C-CBD7-4593-985E-DF8E4824CF4E}"/>
    <dgm:cxn modelId="{43026CBA-9553-4AC2-96D0-B869E262B014}" type="presOf" srcId="{132B3C8E-CA02-4B99-B37D-7C63AEAC96B2}" destId="{D5E36290-0A41-442A-AC0F-89CCDF9EBB30}" srcOrd="0" destOrd="0" presId="urn:microsoft.com/office/officeart/2005/8/layout/process4"/>
    <dgm:cxn modelId="{2C5E7F26-37D0-4EFA-AED7-384AA1907D83}" srcId="{C4E67881-13AD-4DF0-9D55-07456E999C89}" destId="{4AE21A6D-ADEC-4C39-B086-570B72A2D066}" srcOrd="0" destOrd="0" parTransId="{DF30C7B2-EFD6-4B95-951C-FB3E99B9BF20}" sibTransId="{57300E81-2B1E-49D5-8C13-0AEF9CEDF3E1}"/>
    <dgm:cxn modelId="{32751E79-578D-4234-8106-218FF72171D3}" type="presOf" srcId="{5AFFBCD5-A643-4DA4-A636-4307C49C1D7D}" destId="{59008847-61A4-4F8E-9782-8DB766C719F4}" srcOrd="1" destOrd="0" presId="urn:microsoft.com/office/officeart/2005/8/layout/process4"/>
    <dgm:cxn modelId="{C820B80D-F003-4D3C-BA11-FC1D1C02464B}" srcId="{5AFFBCD5-A643-4DA4-A636-4307C49C1D7D}" destId="{E799037B-8A84-4E1A-A0DE-609C73EBE4E4}" srcOrd="1" destOrd="0" parTransId="{484DE921-4D74-490E-A031-081091F29847}" sibTransId="{1AECA986-A0F1-4013-ABF2-39DB17D2783C}"/>
    <dgm:cxn modelId="{D8077C5C-F1CF-430A-8EC9-D1D478BFAC53}" type="presOf" srcId="{2828C40F-66C6-4965-B8EE-4E72C3626D11}" destId="{7FD63DCE-8203-4DA9-A33C-9821AE3814B2}" srcOrd="0" destOrd="0" presId="urn:microsoft.com/office/officeart/2005/8/layout/process4"/>
    <dgm:cxn modelId="{3A315F90-784B-44D8-9C93-38B61EE53E64}" type="presOf" srcId="{E799037B-8A84-4E1A-A0DE-609C73EBE4E4}" destId="{396A708D-45DB-453C-8A04-CAC4C29D9DE3}" srcOrd="0" destOrd="0" presId="urn:microsoft.com/office/officeart/2005/8/layout/process4"/>
    <dgm:cxn modelId="{0BF6C3E5-553C-49CA-BCD5-6F4CA0EF2B90}" srcId="{21310F16-7DA2-4ED1-91AA-2B8B29B1AE5E}" destId="{FFAB77C6-F029-4BC4-BBA8-F7676AA16BBD}" srcOrd="2" destOrd="0" parTransId="{8D2AAF8F-DECE-4A53-83B6-448443694B84}" sibTransId="{B51BFBD6-A224-4A6E-A762-CE2E5867329D}"/>
    <dgm:cxn modelId="{7B1511BE-2742-48B6-B9A8-AA23BBCE8DFD}" srcId="{5AFFBCD5-A643-4DA4-A636-4307C49C1D7D}" destId="{1EB0176E-B2BA-443A-9FFD-70A0A453870D}" srcOrd="2" destOrd="0" parTransId="{B4573D84-25C0-4D19-BF97-933E68B030E7}" sibTransId="{7787D436-B851-441B-A2D2-74AE8DB11A86}"/>
    <dgm:cxn modelId="{C7D56F9B-6FF7-4221-8F26-05FF59C20273}" type="presOf" srcId="{3C74610F-6391-4859-957B-617EAD432348}" destId="{B79781EE-61F3-4195-9931-97CE7EB3B3C7}" srcOrd="0" destOrd="2" presId="urn:microsoft.com/office/officeart/2005/8/layout/process4"/>
    <dgm:cxn modelId="{816C9DCB-8B43-44F8-ADB8-95D78F4F79F2}" type="presOf" srcId="{02964F29-C8B4-4F4B-B697-D897126B006E}" destId="{04FC9B11-F0AA-45D7-A5E4-63CA63951C05}" srcOrd="0" destOrd="0" presId="urn:microsoft.com/office/officeart/2005/8/layout/process4"/>
    <dgm:cxn modelId="{5EF4F004-E125-4614-A5BB-44CC2B02C190}" srcId="{02964F29-C8B4-4F4B-B697-D897126B006E}" destId="{5AFFBCD5-A643-4DA4-A636-4307C49C1D7D}" srcOrd="2" destOrd="0" parTransId="{F97AD82C-9AC1-4179-A673-D99737819674}" sibTransId="{8FC1C8B1-E71B-4D6D-8943-6FD5558EFEE3}"/>
    <dgm:cxn modelId="{DF968CA1-26B5-4FD5-A50F-F43B1C5621B9}" type="presOf" srcId="{FFAB77C6-F029-4BC4-BBA8-F7676AA16BBD}" destId="{E7329DE4-0DAC-4C6F-BE9C-EBC10EE2A491}" srcOrd="0" destOrd="0" presId="urn:microsoft.com/office/officeart/2005/8/layout/process4"/>
    <dgm:cxn modelId="{EFD19B7F-A16E-4359-A1DA-8B762F77A69D}" type="presOf" srcId="{08F13EE3-0066-48A3-9157-96094D749E28}" destId="{1DE889AB-B178-4531-BD4B-E0C8D28E8094}" srcOrd="0" destOrd="0" presId="urn:microsoft.com/office/officeart/2005/8/layout/process4"/>
    <dgm:cxn modelId="{99F19512-ECC1-49A1-A06D-CF9829079792}" srcId="{F999685E-77EE-4D08-908D-4E800A6B6619}" destId="{C4E67881-13AD-4DF0-9D55-07456E999C89}" srcOrd="2" destOrd="0" parTransId="{CAA2BEA3-5A87-4C66-ADC0-F92DF934F34B}" sibTransId="{172477D1-856D-4CDB-9097-D04376AFE63E}"/>
    <dgm:cxn modelId="{9204DE1E-F34B-4F86-AD54-73F0EA2A9047}" srcId="{02964F29-C8B4-4F4B-B697-D897126B006E}" destId="{F999685E-77EE-4D08-908D-4E800A6B6619}" srcOrd="1" destOrd="0" parTransId="{109FC597-6925-4B21-97EF-613072EE750F}" sibTransId="{FCCB4957-BD2C-4926-AC4D-3F8B86C2E459}"/>
    <dgm:cxn modelId="{A0D17F98-842B-40F1-A19D-E68C935B8B8F}" srcId="{F999685E-77EE-4D08-908D-4E800A6B6619}" destId="{08F13EE3-0066-48A3-9157-96094D749E28}" srcOrd="1" destOrd="0" parTransId="{26AB67DE-BEA5-4E13-B2BB-3BDF7ADAC451}" sibTransId="{C6A9CD2A-EB2D-4BCA-9A21-AC9B1F94A91B}"/>
    <dgm:cxn modelId="{193921B5-9258-4B64-A2BC-628FAC96795E}" type="presOf" srcId="{C4E67881-13AD-4DF0-9D55-07456E999C89}" destId="{B79781EE-61F3-4195-9931-97CE7EB3B3C7}" srcOrd="0" destOrd="0" presId="urn:microsoft.com/office/officeart/2005/8/layout/process4"/>
    <dgm:cxn modelId="{2491CBC8-932E-4027-9D29-A7C88BB56BA5}" srcId="{132B3C8E-CA02-4B99-B37D-7C63AEAC96B2}" destId="{019DF21B-823E-46E3-A56D-7347544F24AE}" srcOrd="0" destOrd="0" parTransId="{B7B8A7C4-293A-4125-B154-E606E1665DCA}" sibTransId="{10BE2BA0-8D9E-4BFD-A433-972C5D4F64A4}"/>
    <dgm:cxn modelId="{3BB3FFD6-D6C0-4A70-BBD1-0FA065D0E2E5}" srcId="{C4E67881-13AD-4DF0-9D55-07456E999C89}" destId="{3C74610F-6391-4859-957B-617EAD432348}" srcOrd="1" destOrd="0" parTransId="{E8219579-C75B-45F2-9089-C0E86EB100FA}" sibTransId="{880666DD-C8BC-4B40-A497-75EAE44E5C25}"/>
    <dgm:cxn modelId="{BFD731B9-A4BD-4AA2-95D6-30A1D5CFED47}" type="presOf" srcId="{21310F16-7DA2-4ED1-91AA-2B8B29B1AE5E}" destId="{A0439F7A-C651-4383-B2E8-846BBFBD0365}" srcOrd="1" destOrd="0" presId="urn:microsoft.com/office/officeart/2005/8/layout/process4"/>
    <dgm:cxn modelId="{6621DE48-FE6F-49AB-B1BA-286B323D484D}" type="presOf" srcId="{1EB0176E-B2BA-443A-9FFD-70A0A453870D}" destId="{C4536378-9525-4EDC-B7B4-5E6ABB5B79ED}" srcOrd="0" destOrd="0" presId="urn:microsoft.com/office/officeart/2005/8/layout/process4"/>
    <dgm:cxn modelId="{89A4CC54-93A5-44A9-9404-C96AE22ECF6F}" type="presOf" srcId="{019DF21B-823E-46E3-A56D-7347544F24AE}" destId="{D5E36290-0A41-442A-AC0F-89CCDF9EBB30}" srcOrd="0" destOrd="1" presId="urn:microsoft.com/office/officeart/2005/8/layout/process4"/>
    <dgm:cxn modelId="{DB989147-3CD8-4E21-9FCC-275F824B2D5A}" type="presOf" srcId="{21310F16-7DA2-4ED1-91AA-2B8B29B1AE5E}" destId="{BC769CCF-951D-47A0-B0CB-06057D0481BE}" srcOrd="0" destOrd="0" presId="urn:microsoft.com/office/officeart/2005/8/layout/process4"/>
    <dgm:cxn modelId="{B6E71138-C311-45C1-8CD3-61CF2F991846}" type="presOf" srcId="{669AC86F-17AE-4F35-AB4E-0B99F41E108E}" destId="{1D1B7FB6-F12E-4FCA-9702-5F51B4F0C771}" srcOrd="0" destOrd="0" presId="urn:microsoft.com/office/officeart/2005/8/layout/process4"/>
    <dgm:cxn modelId="{16B7CF70-E858-40C8-9C10-1956135F2119}" srcId="{F999685E-77EE-4D08-908D-4E800A6B6619}" destId="{132B3C8E-CA02-4B99-B37D-7C63AEAC96B2}" srcOrd="0" destOrd="0" parTransId="{76D47985-9331-4FB5-9D96-CD5B99E11C5E}" sibTransId="{8650B838-A27A-4E9F-AAC3-7E2D4E8153CE}"/>
    <dgm:cxn modelId="{BDFFB55A-38AD-4FE5-B291-A25F8475624B}" srcId="{21310F16-7DA2-4ED1-91AA-2B8B29B1AE5E}" destId="{669AC86F-17AE-4F35-AB4E-0B99F41E108E}" srcOrd="1" destOrd="0" parTransId="{87E95B0C-8B50-46D0-AB1F-477AA24BD2B4}" sibTransId="{6DF61A48-6B6A-4CB7-9D41-045E76F4752C}"/>
    <dgm:cxn modelId="{D9EDD11B-7B97-4358-B310-6AE30394FE67}" type="presOf" srcId="{4AE21A6D-ADEC-4C39-B086-570B72A2D066}" destId="{B79781EE-61F3-4195-9931-97CE7EB3B3C7}" srcOrd="0" destOrd="1" presId="urn:microsoft.com/office/officeart/2005/8/layout/process4"/>
    <dgm:cxn modelId="{7BE46BA8-7252-42CB-B799-1BD0498F0D64}" srcId="{21310F16-7DA2-4ED1-91AA-2B8B29B1AE5E}" destId="{2828C40F-66C6-4965-B8EE-4E72C3626D11}" srcOrd="0" destOrd="0" parTransId="{D9126A82-1D13-4CAC-9621-0D93E2F1B27E}" sibTransId="{34EEB3B7-6BE7-42F6-9E40-6EB39DD645A8}"/>
    <dgm:cxn modelId="{9F4AD987-A411-4312-8E68-2A543CB0260E}" type="presOf" srcId="{9570AC65-5FF0-4F68-9831-66BFE5B7C9F8}" destId="{F044D153-A136-404E-BD9A-A49B7D95D44A}" srcOrd="0" destOrd="0" presId="urn:microsoft.com/office/officeart/2005/8/layout/process4"/>
    <dgm:cxn modelId="{245F99D6-5989-4575-8D74-680B3A0D5FA9}" type="presOf" srcId="{F999685E-77EE-4D08-908D-4E800A6B6619}" destId="{523947E1-836A-4A91-8430-3E0EA078746C}" srcOrd="0" destOrd="0" presId="urn:microsoft.com/office/officeart/2005/8/layout/process4"/>
    <dgm:cxn modelId="{F0A03747-74AB-42C0-9051-3FF51CF0A2A6}" type="presOf" srcId="{F999685E-77EE-4D08-908D-4E800A6B6619}" destId="{2D678C4D-31E1-45C2-9351-A56AC3E0CB87}" srcOrd="1" destOrd="0" presId="urn:microsoft.com/office/officeart/2005/8/layout/process4"/>
    <dgm:cxn modelId="{530FF8E7-9489-49B7-9035-B3B5317717B4}" type="presParOf" srcId="{04FC9B11-F0AA-45D7-A5E4-63CA63951C05}" destId="{FAEE9ED8-459B-476A-9AA8-2D7D7AB04FBA}" srcOrd="0" destOrd="0" presId="urn:microsoft.com/office/officeart/2005/8/layout/process4"/>
    <dgm:cxn modelId="{6D3BD9BF-D402-4CBE-A0FD-CB02D123D75F}" type="presParOf" srcId="{FAEE9ED8-459B-476A-9AA8-2D7D7AB04FBA}" destId="{4B3B5390-5CD2-4471-97A6-85A4DE417A75}" srcOrd="0" destOrd="0" presId="urn:microsoft.com/office/officeart/2005/8/layout/process4"/>
    <dgm:cxn modelId="{3958CFA6-C711-496A-AB90-EFEC822EBB13}" type="presParOf" srcId="{FAEE9ED8-459B-476A-9AA8-2D7D7AB04FBA}" destId="{59008847-61A4-4F8E-9782-8DB766C719F4}" srcOrd="1" destOrd="0" presId="urn:microsoft.com/office/officeart/2005/8/layout/process4"/>
    <dgm:cxn modelId="{A91E0832-6CB6-40A0-A214-69B496E121E7}" type="presParOf" srcId="{FAEE9ED8-459B-476A-9AA8-2D7D7AB04FBA}" destId="{664FAFAD-6EE6-46D8-B478-801B52B0BC5B}" srcOrd="2" destOrd="0" presId="urn:microsoft.com/office/officeart/2005/8/layout/process4"/>
    <dgm:cxn modelId="{976E2E83-1EDB-42A9-A081-2FC8463B77C8}" type="presParOf" srcId="{664FAFAD-6EE6-46D8-B478-801B52B0BC5B}" destId="{F044D153-A136-404E-BD9A-A49B7D95D44A}" srcOrd="0" destOrd="0" presId="urn:microsoft.com/office/officeart/2005/8/layout/process4"/>
    <dgm:cxn modelId="{1D6BF478-8105-4776-84BF-CD03C5483376}" type="presParOf" srcId="{664FAFAD-6EE6-46D8-B478-801B52B0BC5B}" destId="{396A708D-45DB-453C-8A04-CAC4C29D9DE3}" srcOrd="1" destOrd="0" presId="urn:microsoft.com/office/officeart/2005/8/layout/process4"/>
    <dgm:cxn modelId="{75E26CAB-D87F-4123-9869-53600C27D386}" type="presParOf" srcId="{664FAFAD-6EE6-46D8-B478-801B52B0BC5B}" destId="{C4536378-9525-4EDC-B7B4-5E6ABB5B79ED}" srcOrd="2" destOrd="0" presId="urn:microsoft.com/office/officeart/2005/8/layout/process4"/>
    <dgm:cxn modelId="{FF4FC7A5-4348-494E-82C2-53B10C27A517}" type="presParOf" srcId="{04FC9B11-F0AA-45D7-A5E4-63CA63951C05}" destId="{AD6FDA04-DF59-4FA8-AA73-18BB366E08FA}" srcOrd="1" destOrd="0" presId="urn:microsoft.com/office/officeart/2005/8/layout/process4"/>
    <dgm:cxn modelId="{E5301FDE-65F2-49EA-A392-830C6D0C4C91}" type="presParOf" srcId="{04FC9B11-F0AA-45D7-A5E4-63CA63951C05}" destId="{F6202A13-8D7F-44CD-ABAE-A43D3810171A}" srcOrd="2" destOrd="0" presId="urn:microsoft.com/office/officeart/2005/8/layout/process4"/>
    <dgm:cxn modelId="{2F0D429D-0A7F-4991-8912-4D7B67BCC6EC}" type="presParOf" srcId="{F6202A13-8D7F-44CD-ABAE-A43D3810171A}" destId="{523947E1-836A-4A91-8430-3E0EA078746C}" srcOrd="0" destOrd="0" presId="urn:microsoft.com/office/officeart/2005/8/layout/process4"/>
    <dgm:cxn modelId="{F59C13B8-9787-4B64-9E5D-660542B6FCBA}" type="presParOf" srcId="{F6202A13-8D7F-44CD-ABAE-A43D3810171A}" destId="{2D678C4D-31E1-45C2-9351-A56AC3E0CB87}" srcOrd="1" destOrd="0" presId="urn:microsoft.com/office/officeart/2005/8/layout/process4"/>
    <dgm:cxn modelId="{165066A3-A481-4469-8366-FE9CC32E2FBE}" type="presParOf" srcId="{F6202A13-8D7F-44CD-ABAE-A43D3810171A}" destId="{74EBE612-E817-4CB9-9BA3-5E6F0B2B14AE}" srcOrd="2" destOrd="0" presId="urn:microsoft.com/office/officeart/2005/8/layout/process4"/>
    <dgm:cxn modelId="{A8481A32-14BE-4FDE-815B-8F182D0ED232}" type="presParOf" srcId="{74EBE612-E817-4CB9-9BA3-5E6F0B2B14AE}" destId="{D5E36290-0A41-442A-AC0F-89CCDF9EBB30}" srcOrd="0" destOrd="0" presId="urn:microsoft.com/office/officeart/2005/8/layout/process4"/>
    <dgm:cxn modelId="{D4529E60-993E-4746-BFCD-15D31D076738}" type="presParOf" srcId="{74EBE612-E817-4CB9-9BA3-5E6F0B2B14AE}" destId="{1DE889AB-B178-4531-BD4B-E0C8D28E8094}" srcOrd="1" destOrd="0" presId="urn:microsoft.com/office/officeart/2005/8/layout/process4"/>
    <dgm:cxn modelId="{31F5B3DB-8275-4DCA-B65A-87493B3D5D8B}" type="presParOf" srcId="{74EBE612-E817-4CB9-9BA3-5E6F0B2B14AE}" destId="{B79781EE-61F3-4195-9931-97CE7EB3B3C7}" srcOrd="2" destOrd="0" presId="urn:microsoft.com/office/officeart/2005/8/layout/process4"/>
    <dgm:cxn modelId="{69F16996-707A-4C59-9471-301BA0CEDC2F}" type="presParOf" srcId="{04FC9B11-F0AA-45D7-A5E4-63CA63951C05}" destId="{A05B68A3-5A53-4C97-AEA8-DA9A8CFFE1C3}" srcOrd="3" destOrd="0" presId="urn:microsoft.com/office/officeart/2005/8/layout/process4"/>
    <dgm:cxn modelId="{19E248DD-FCC3-4D43-B230-D38C3D87278D}" type="presParOf" srcId="{04FC9B11-F0AA-45D7-A5E4-63CA63951C05}" destId="{5647F9BA-C2B5-474A-A99A-D96CC321B672}" srcOrd="4" destOrd="0" presId="urn:microsoft.com/office/officeart/2005/8/layout/process4"/>
    <dgm:cxn modelId="{F1882478-9048-4F87-B600-461026FE7ACE}" type="presParOf" srcId="{5647F9BA-C2B5-474A-A99A-D96CC321B672}" destId="{BC769CCF-951D-47A0-B0CB-06057D0481BE}" srcOrd="0" destOrd="0" presId="urn:microsoft.com/office/officeart/2005/8/layout/process4"/>
    <dgm:cxn modelId="{8B1376FE-316A-47C6-B5C7-381280C3FC45}" type="presParOf" srcId="{5647F9BA-C2B5-474A-A99A-D96CC321B672}" destId="{A0439F7A-C651-4383-B2E8-846BBFBD0365}" srcOrd="1" destOrd="0" presId="urn:microsoft.com/office/officeart/2005/8/layout/process4"/>
    <dgm:cxn modelId="{66AC6F6E-CDA2-4812-9197-F300AF93C11B}" type="presParOf" srcId="{5647F9BA-C2B5-474A-A99A-D96CC321B672}" destId="{8EA0B1C3-5424-4F1B-BF88-98019BD43E4F}" srcOrd="2" destOrd="0" presId="urn:microsoft.com/office/officeart/2005/8/layout/process4"/>
    <dgm:cxn modelId="{AE703520-AA23-4EC2-AB45-CBC032CA14B4}" type="presParOf" srcId="{8EA0B1C3-5424-4F1B-BF88-98019BD43E4F}" destId="{7FD63DCE-8203-4DA9-A33C-9821AE3814B2}" srcOrd="0" destOrd="0" presId="urn:microsoft.com/office/officeart/2005/8/layout/process4"/>
    <dgm:cxn modelId="{A058A25C-A57E-48A9-8A73-57548C8BBF44}" type="presParOf" srcId="{8EA0B1C3-5424-4F1B-BF88-98019BD43E4F}" destId="{1D1B7FB6-F12E-4FCA-9702-5F51B4F0C771}" srcOrd="1" destOrd="0" presId="urn:microsoft.com/office/officeart/2005/8/layout/process4"/>
    <dgm:cxn modelId="{0ADD74B2-440B-4234-BAAE-286CA37418C4}" type="presParOf" srcId="{8EA0B1C3-5424-4F1B-BF88-98019BD43E4F}" destId="{E7329DE4-0DAC-4C6F-BE9C-EBC10EE2A491}" srcOrd="2"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F4FBCE4-17D3-446A-ADDB-4F9B1301CBBE}">
      <dsp:nvSpPr>
        <dsp:cNvPr id="0" name=""/>
        <dsp:cNvSpPr/>
      </dsp:nvSpPr>
      <dsp:spPr>
        <a:xfrm>
          <a:off x="0" y="0"/>
          <a:ext cx="9872663" cy="20922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smtClean="0"/>
            <a:t>Pre-Modern Education (Until 19</a:t>
          </a:r>
          <a:r>
            <a:rPr lang="en-US" sz="2300" kern="1200" baseline="30000" dirty="0" smtClean="0"/>
            <a:t>th</a:t>
          </a:r>
          <a:r>
            <a:rPr lang="en-US" sz="2300" kern="1200" dirty="0" smtClean="0"/>
            <a:t> Century)</a:t>
          </a:r>
          <a:endParaRPr lang="en-US" sz="2300" kern="1200" dirty="0"/>
        </a:p>
        <a:p>
          <a:pPr marL="171450" lvl="1" indent="-171450" algn="l" defTabSz="800100">
            <a:lnSpc>
              <a:spcPct val="90000"/>
            </a:lnSpc>
            <a:spcBef>
              <a:spcPct val="0"/>
            </a:spcBef>
            <a:spcAft>
              <a:spcPct val="15000"/>
            </a:spcAft>
            <a:buChar char="••"/>
          </a:pPr>
          <a:r>
            <a:rPr lang="en-US" sz="1800" kern="1200" dirty="0" smtClean="0"/>
            <a:t>Informal Education- </a:t>
          </a:r>
          <a:r>
            <a:rPr lang="en-US" sz="1800" kern="1200" dirty="0" err="1" smtClean="0"/>
            <a:t>Taehak</a:t>
          </a:r>
          <a:endParaRPr lang="en-US" sz="1800" kern="1200" dirty="0"/>
        </a:p>
        <a:p>
          <a:pPr marL="171450" lvl="1" indent="-171450" algn="l" defTabSz="800100">
            <a:lnSpc>
              <a:spcPct val="90000"/>
            </a:lnSpc>
            <a:spcBef>
              <a:spcPct val="0"/>
            </a:spcBef>
            <a:spcAft>
              <a:spcPct val="15000"/>
            </a:spcAft>
            <a:buChar char="••"/>
          </a:pPr>
          <a:r>
            <a:rPr lang="en-US" sz="1800" kern="1200" dirty="0" smtClean="0"/>
            <a:t> Ethics education based on Confucianism and Buddhism</a:t>
          </a:r>
          <a:endParaRPr lang="en-US" sz="1800" kern="1200" dirty="0"/>
        </a:p>
        <a:p>
          <a:pPr marL="171450" lvl="1" indent="-171450" algn="l" defTabSz="800100">
            <a:lnSpc>
              <a:spcPct val="90000"/>
            </a:lnSpc>
            <a:spcBef>
              <a:spcPct val="0"/>
            </a:spcBef>
            <a:spcAft>
              <a:spcPct val="15000"/>
            </a:spcAft>
            <a:buChar char="••"/>
          </a:pPr>
          <a:r>
            <a:rPr lang="en-US" sz="1800" kern="1200" dirty="0" smtClean="0"/>
            <a:t>National and Private institutes established due to Independence Movement</a:t>
          </a:r>
          <a:endParaRPr lang="en-US" sz="1800" kern="1200" dirty="0"/>
        </a:p>
        <a:p>
          <a:pPr marL="171450" lvl="1" indent="-171450" algn="l" defTabSz="800100">
            <a:lnSpc>
              <a:spcPct val="90000"/>
            </a:lnSpc>
            <a:spcBef>
              <a:spcPct val="0"/>
            </a:spcBef>
            <a:spcAft>
              <a:spcPct val="15000"/>
            </a:spcAft>
            <a:buChar char="••"/>
          </a:pPr>
          <a:r>
            <a:rPr lang="en-US" sz="1800" kern="1200" dirty="0" smtClean="0"/>
            <a:t>“Movement to save the nation through education”</a:t>
          </a:r>
          <a:endParaRPr lang="en-US" sz="1800" kern="1200" dirty="0"/>
        </a:p>
      </dsp:txBody>
      <dsp:txXfrm>
        <a:off x="2183757" y="0"/>
        <a:ext cx="7688905" cy="2092246"/>
      </dsp:txXfrm>
    </dsp:sp>
    <dsp:sp modelId="{8B6AC87C-C694-47A2-9BFF-B23CFF20521A}">
      <dsp:nvSpPr>
        <dsp:cNvPr id="0" name=""/>
        <dsp:cNvSpPr/>
      </dsp:nvSpPr>
      <dsp:spPr>
        <a:xfrm>
          <a:off x="399075" y="209224"/>
          <a:ext cx="1594829" cy="1673797"/>
        </a:xfrm>
        <a:prstGeom prst="roundRect">
          <a:avLst>
            <a:gd name="adj" fmla="val 10000"/>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A78F93-336B-4D78-A699-790DF7B5E1B9}">
      <dsp:nvSpPr>
        <dsp:cNvPr id="0" name=""/>
        <dsp:cNvSpPr/>
      </dsp:nvSpPr>
      <dsp:spPr>
        <a:xfrm>
          <a:off x="0" y="2301471"/>
          <a:ext cx="9872663" cy="20922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lvl="0" algn="l" defTabSz="1022350">
            <a:lnSpc>
              <a:spcPct val="90000"/>
            </a:lnSpc>
            <a:spcBef>
              <a:spcPct val="0"/>
            </a:spcBef>
            <a:spcAft>
              <a:spcPct val="35000"/>
            </a:spcAft>
          </a:pPr>
          <a:r>
            <a:rPr lang="en-US" sz="2300" kern="1200" dirty="0" smtClean="0"/>
            <a:t>Expansion of Democratic Education (1945-1950)</a:t>
          </a:r>
          <a:endParaRPr lang="en-US" sz="2300" kern="1200" dirty="0"/>
        </a:p>
        <a:p>
          <a:pPr marL="171450" lvl="1" indent="-171450" algn="l" defTabSz="800100">
            <a:lnSpc>
              <a:spcPct val="90000"/>
            </a:lnSpc>
            <a:spcBef>
              <a:spcPct val="0"/>
            </a:spcBef>
            <a:spcAft>
              <a:spcPct val="15000"/>
            </a:spcAft>
            <a:buChar char="••"/>
          </a:pPr>
          <a:r>
            <a:rPr lang="en-US" sz="1800" kern="1200" dirty="0" smtClean="0"/>
            <a:t>Liberation from Japan</a:t>
          </a:r>
          <a:endParaRPr lang="en-US" sz="1800" kern="1200" dirty="0"/>
        </a:p>
        <a:p>
          <a:pPr marL="171450" lvl="1" indent="-171450" algn="l" defTabSz="800100">
            <a:lnSpc>
              <a:spcPct val="90000"/>
            </a:lnSpc>
            <a:spcBef>
              <a:spcPct val="0"/>
            </a:spcBef>
            <a:spcAft>
              <a:spcPct val="15000"/>
            </a:spcAft>
            <a:buChar char="••"/>
          </a:pPr>
          <a:r>
            <a:rPr lang="en-US" sz="1800" kern="1200" dirty="0" smtClean="0"/>
            <a:t>Education Law passed in 1949</a:t>
          </a:r>
          <a:endParaRPr lang="en-US" sz="1800" kern="1200" dirty="0"/>
        </a:p>
        <a:p>
          <a:pPr marL="171450" lvl="1" indent="-171450" algn="l" defTabSz="800100">
            <a:lnSpc>
              <a:spcPct val="90000"/>
            </a:lnSpc>
            <a:spcBef>
              <a:spcPct val="0"/>
            </a:spcBef>
            <a:spcAft>
              <a:spcPct val="15000"/>
            </a:spcAft>
            <a:buChar char="••"/>
          </a:pPr>
          <a:r>
            <a:rPr lang="en-US" sz="1800" kern="1200" dirty="0" smtClean="0"/>
            <a:t>6-3-3-4 Pattern</a:t>
          </a:r>
          <a:endParaRPr lang="en-US" sz="1800" kern="1200" dirty="0"/>
        </a:p>
        <a:p>
          <a:pPr marL="171450" lvl="1" indent="-171450" algn="l" defTabSz="800100">
            <a:lnSpc>
              <a:spcPct val="90000"/>
            </a:lnSpc>
            <a:spcBef>
              <a:spcPct val="0"/>
            </a:spcBef>
            <a:spcAft>
              <a:spcPct val="15000"/>
            </a:spcAft>
            <a:buChar char="••"/>
          </a:pPr>
          <a:r>
            <a:rPr lang="en-US" sz="1800" kern="1200" dirty="0" smtClean="0"/>
            <a:t>Focus on literacy rate</a:t>
          </a:r>
          <a:endParaRPr lang="en-US" sz="1800" kern="1200" dirty="0"/>
        </a:p>
        <a:p>
          <a:pPr marL="171450" lvl="1" indent="-171450" algn="l" defTabSz="800100">
            <a:lnSpc>
              <a:spcPct val="90000"/>
            </a:lnSpc>
            <a:spcBef>
              <a:spcPct val="0"/>
            </a:spcBef>
            <a:spcAft>
              <a:spcPct val="15000"/>
            </a:spcAft>
            <a:buChar char="••"/>
          </a:pPr>
          <a:endParaRPr lang="en-US" sz="1800" kern="1200" dirty="0"/>
        </a:p>
      </dsp:txBody>
      <dsp:txXfrm>
        <a:off x="2183757" y="2301471"/>
        <a:ext cx="7688905" cy="2092246"/>
      </dsp:txXfrm>
    </dsp:sp>
    <dsp:sp modelId="{DA77002B-4FD8-4C03-9B89-37C2BACFA7BC}">
      <dsp:nvSpPr>
        <dsp:cNvPr id="0" name=""/>
        <dsp:cNvSpPr/>
      </dsp:nvSpPr>
      <dsp:spPr>
        <a:xfrm>
          <a:off x="209224" y="2510696"/>
          <a:ext cx="1974532" cy="1673797"/>
        </a:xfrm>
        <a:prstGeom prst="roundRect">
          <a:avLst>
            <a:gd name="adj" fmla="val 10000"/>
          </a:avLst>
        </a:prstGeom>
        <a:blipFill rotWithShape="0">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E0D300A-53A9-449A-B2E5-CBD7C28C6AE3}">
      <dsp:nvSpPr>
        <dsp:cNvPr id="0" name=""/>
        <dsp:cNvSpPr/>
      </dsp:nvSpPr>
      <dsp:spPr>
        <a:xfrm>
          <a:off x="0" y="0"/>
          <a:ext cx="9872663" cy="137337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t>Quantitative Expansion (1960s and 70s)</a:t>
          </a:r>
          <a:endParaRPr lang="en-US" sz="2100" kern="1200" dirty="0"/>
        </a:p>
        <a:p>
          <a:pPr marL="171450" lvl="1" indent="-171450" algn="l" defTabSz="711200">
            <a:lnSpc>
              <a:spcPct val="90000"/>
            </a:lnSpc>
            <a:spcBef>
              <a:spcPct val="0"/>
            </a:spcBef>
            <a:spcAft>
              <a:spcPct val="15000"/>
            </a:spcAft>
            <a:buChar char="••"/>
          </a:pPr>
          <a:r>
            <a:rPr lang="en-US" sz="1600" kern="1200" dirty="0" smtClean="0"/>
            <a:t>Increase in student population </a:t>
          </a:r>
          <a:endParaRPr lang="en-US" sz="1600" kern="1200" dirty="0"/>
        </a:p>
        <a:p>
          <a:pPr marL="171450" lvl="1" indent="-171450" algn="l" defTabSz="711200">
            <a:lnSpc>
              <a:spcPct val="90000"/>
            </a:lnSpc>
            <a:spcBef>
              <a:spcPct val="0"/>
            </a:spcBef>
            <a:spcAft>
              <a:spcPct val="15000"/>
            </a:spcAft>
            <a:buChar char="••"/>
          </a:pPr>
          <a:r>
            <a:rPr lang="en-US" sz="1600" kern="1200" dirty="0" smtClean="0"/>
            <a:t>Improvement in education facilities</a:t>
          </a:r>
          <a:endParaRPr lang="en-US" sz="1600" kern="1200" dirty="0"/>
        </a:p>
        <a:p>
          <a:pPr marL="171450" lvl="1" indent="-171450" algn="l" defTabSz="711200">
            <a:lnSpc>
              <a:spcPct val="90000"/>
            </a:lnSpc>
            <a:spcBef>
              <a:spcPct val="0"/>
            </a:spcBef>
            <a:spcAft>
              <a:spcPct val="15000"/>
            </a:spcAft>
            <a:buChar char="••"/>
          </a:pPr>
          <a:r>
            <a:rPr lang="en-US" sz="1600" kern="1200" dirty="0" smtClean="0"/>
            <a:t>Teacher quality</a:t>
          </a:r>
          <a:endParaRPr lang="en-US" sz="1600" kern="1200" dirty="0"/>
        </a:p>
      </dsp:txBody>
      <dsp:txXfrm>
        <a:off x="2111869" y="0"/>
        <a:ext cx="7760793" cy="1373372"/>
      </dsp:txXfrm>
    </dsp:sp>
    <dsp:sp modelId="{28614C45-0CA4-4EB2-9A60-C033EBFA82AD}">
      <dsp:nvSpPr>
        <dsp:cNvPr id="0" name=""/>
        <dsp:cNvSpPr/>
      </dsp:nvSpPr>
      <dsp:spPr>
        <a:xfrm>
          <a:off x="137337" y="137337"/>
          <a:ext cx="1974532" cy="1098697"/>
        </a:xfrm>
        <a:prstGeom prst="roundRect">
          <a:avLst>
            <a:gd name="adj" fmla="val 10000"/>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2CD5A0-F984-492D-A868-EE38DD6B23AA}">
      <dsp:nvSpPr>
        <dsp:cNvPr id="0" name=""/>
        <dsp:cNvSpPr/>
      </dsp:nvSpPr>
      <dsp:spPr>
        <a:xfrm>
          <a:off x="0" y="1510709"/>
          <a:ext cx="9872663" cy="137337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t>Qualitative Development (1980s)</a:t>
          </a:r>
          <a:endParaRPr lang="en-US" sz="2100" kern="1200" dirty="0"/>
        </a:p>
        <a:p>
          <a:pPr marL="171450" lvl="1" indent="-171450" algn="l" defTabSz="711200">
            <a:lnSpc>
              <a:spcPct val="90000"/>
            </a:lnSpc>
            <a:spcBef>
              <a:spcPct val="0"/>
            </a:spcBef>
            <a:spcAft>
              <a:spcPct val="15000"/>
            </a:spcAft>
            <a:buChar char="••"/>
          </a:pPr>
          <a:r>
            <a:rPr lang="en-US" sz="1600" kern="1200" dirty="0" smtClean="0"/>
            <a:t>Normalization of the education system</a:t>
          </a:r>
          <a:endParaRPr lang="en-US" sz="1600" kern="1200" dirty="0"/>
        </a:p>
        <a:p>
          <a:pPr marL="171450" lvl="1" indent="-171450" algn="l" defTabSz="711200">
            <a:lnSpc>
              <a:spcPct val="90000"/>
            </a:lnSpc>
            <a:spcBef>
              <a:spcPct val="0"/>
            </a:spcBef>
            <a:spcAft>
              <a:spcPct val="15000"/>
            </a:spcAft>
            <a:buChar char="••"/>
          </a:pPr>
          <a:r>
            <a:rPr lang="en-US" sz="1600" kern="1200" dirty="0" smtClean="0"/>
            <a:t>Fifth Republic</a:t>
          </a:r>
          <a:endParaRPr lang="en-US" sz="1600" kern="1200" dirty="0"/>
        </a:p>
        <a:p>
          <a:pPr marL="171450" lvl="1" indent="-171450" algn="l" defTabSz="711200">
            <a:lnSpc>
              <a:spcPct val="90000"/>
            </a:lnSpc>
            <a:spcBef>
              <a:spcPct val="0"/>
            </a:spcBef>
            <a:spcAft>
              <a:spcPct val="15000"/>
            </a:spcAft>
            <a:buChar char="••"/>
          </a:pPr>
          <a:endParaRPr lang="en-US" sz="1600" kern="1200" dirty="0"/>
        </a:p>
      </dsp:txBody>
      <dsp:txXfrm>
        <a:off x="2111869" y="1510709"/>
        <a:ext cx="7760793" cy="1373372"/>
      </dsp:txXfrm>
    </dsp:sp>
    <dsp:sp modelId="{0E399142-BA06-4DD1-8913-F2337BAC5AE1}">
      <dsp:nvSpPr>
        <dsp:cNvPr id="0" name=""/>
        <dsp:cNvSpPr/>
      </dsp:nvSpPr>
      <dsp:spPr>
        <a:xfrm>
          <a:off x="137337" y="1648046"/>
          <a:ext cx="1974532" cy="1098697"/>
        </a:xfrm>
        <a:prstGeom prst="roundRect">
          <a:avLst>
            <a:gd name="adj" fmla="val 10000"/>
          </a:avLst>
        </a:prstGeom>
        <a:blipFill rotWithShape="0">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6660D40-0275-494F-86CD-7CA78B6C764A}">
      <dsp:nvSpPr>
        <dsp:cNvPr id="0" name=""/>
        <dsp:cNvSpPr/>
      </dsp:nvSpPr>
      <dsp:spPr>
        <a:xfrm>
          <a:off x="0" y="3021418"/>
          <a:ext cx="9872663" cy="137337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t" anchorCtr="0">
          <a:noAutofit/>
        </a:bodyPr>
        <a:lstStyle/>
        <a:p>
          <a:pPr lvl="0" algn="l" defTabSz="933450">
            <a:lnSpc>
              <a:spcPct val="90000"/>
            </a:lnSpc>
            <a:spcBef>
              <a:spcPct val="0"/>
            </a:spcBef>
            <a:spcAft>
              <a:spcPct val="35000"/>
            </a:spcAft>
          </a:pPr>
          <a:r>
            <a:rPr lang="en-US" sz="2100" kern="1200" dirty="0" smtClean="0"/>
            <a:t>Human Education Preparing for Future Society (1990s and Beyond)</a:t>
          </a:r>
          <a:endParaRPr lang="en-US" sz="2100" kern="1200" dirty="0"/>
        </a:p>
        <a:p>
          <a:pPr marL="171450" lvl="1" indent="-171450" algn="l" defTabSz="711200">
            <a:lnSpc>
              <a:spcPct val="90000"/>
            </a:lnSpc>
            <a:spcBef>
              <a:spcPct val="0"/>
            </a:spcBef>
            <a:spcAft>
              <a:spcPct val="15000"/>
            </a:spcAft>
            <a:buChar char="••"/>
          </a:pPr>
          <a:endParaRPr lang="en-US" sz="1600" kern="1200" dirty="0"/>
        </a:p>
      </dsp:txBody>
      <dsp:txXfrm>
        <a:off x="2111869" y="3021418"/>
        <a:ext cx="7760793" cy="1373372"/>
      </dsp:txXfrm>
    </dsp:sp>
    <dsp:sp modelId="{50100E14-E6F8-474F-95A4-7233C0E8DDA1}">
      <dsp:nvSpPr>
        <dsp:cNvPr id="0" name=""/>
        <dsp:cNvSpPr/>
      </dsp:nvSpPr>
      <dsp:spPr>
        <a:xfrm>
          <a:off x="137337" y="3158756"/>
          <a:ext cx="1974532" cy="1098697"/>
        </a:xfrm>
        <a:prstGeom prst="roundRect">
          <a:avLst>
            <a:gd name="adj" fmla="val 10000"/>
          </a:avLst>
        </a:prstGeom>
        <a:blipFill rotWithShape="0">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9008847-61A4-4F8E-9782-8DB766C719F4}">
      <dsp:nvSpPr>
        <dsp:cNvPr id="0" name=""/>
        <dsp:cNvSpPr/>
      </dsp:nvSpPr>
      <dsp:spPr>
        <a:xfrm>
          <a:off x="0" y="4788722"/>
          <a:ext cx="11652069" cy="157176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smtClean="0"/>
            <a:t>Post-employment Training</a:t>
          </a:r>
          <a:endParaRPr lang="en-US" sz="3000" kern="1200" dirty="0"/>
        </a:p>
      </dsp:txBody>
      <dsp:txXfrm>
        <a:off x="0" y="4788722"/>
        <a:ext cx="11652069" cy="848753"/>
      </dsp:txXfrm>
    </dsp:sp>
    <dsp:sp modelId="{F044D153-A136-404E-BD9A-A49B7D95D44A}">
      <dsp:nvSpPr>
        <dsp:cNvPr id="0" name=""/>
        <dsp:cNvSpPr/>
      </dsp:nvSpPr>
      <dsp:spPr>
        <a:xfrm>
          <a:off x="5689" y="5606040"/>
          <a:ext cx="3880230" cy="72301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kern="1200" dirty="0" smtClean="0"/>
            <a:t>Classroom supervision and instruction</a:t>
          </a:r>
          <a:endParaRPr lang="en-US" sz="1600" kern="1200" dirty="0"/>
        </a:p>
      </dsp:txBody>
      <dsp:txXfrm>
        <a:off x="5689" y="5606040"/>
        <a:ext cx="3880230" cy="723012"/>
      </dsp:txXfrm>
    </dsp:sp>
    <dsp:sp modelId="{396A708D-45DB-453C-8A04-CAC4C29D9DE3}">
      <dsp:nvSpPr>
        <dsp:cNvPr id="0" name=""/>
        <dsp:cNvSpPr/>
      </dsp:nvSpPr>
      <dsp:spPr>
        <a:xfrm>
          <a:off x="3885919" y="5606040"/>
          <a:ext cx="3880230" cy="72301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kern="1200" dirty="0" smtClean="0"/>
            <a:t>Instructional guidance and evaluation</a:t>
          </a:r>
          <a:endParaRPr lang="en-US" sz="1600" kern="1200" dirty="0"/>
        </a:p>
      </dsp:txBody>
      <dsp:txXfrm>
        <a:off x="3885919" y="5606040"/>
        <a:ext cx="3880230" cy="723012"/>
      </dsp:txXfrm>
    </dsp:sp>
    <dsp:sp modelId="{C4536378-9525-4EDC-B7B4-5E6ABB5B79ED}">
      <dsp:nvSpPr>
        <dsp:cNvPr id="0" name=""/>
        <dsp:cNvSpPr/>
      </dsp:nvSpPr>
      <dsp:spPr>
        <a:xfrm>
          <a:off x="7766149" y="5606040"/>
          <a:ext cx="3880230" cy="72301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kern="1200" dirty="0" smtClean="0"/>
            <a:t>Student Guidance</a:t>
          </a:r>
          <a:endParaRPr lang="en-US" sz="1600" kern="1200" dirty="0"/>
        </a:p>
      </dsp:txBody>
      <dsp:txXfrm>
        <a:off x="7766149" y="5606040"/>
        <a:ext cx="3880230" cy="723012"/>
      </dsp:txXfrm>
    </dsp:sp>
    <dsp:sp modelId="{2D678C4D-31E1-45C2-9351-A56AC3E0CB87}">
      <dsp:nvSpPr>
        <dsp:cNvPr id="0" name=""/>
        <dsp:cNvSpPr/>
      </dsp:nvSpPr>
      <dsp:spPr>
        <a:xfrm rot="10800000">
          <a:off x="0" y="2394923"/>
          <a:ext cx="11652069" cy="2417375"/>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smtClean="0"/>
            <a:t>Teacher Certification/Examination</a:t>
          </a:r>
          <a:endParaRPr lang="en-US" sz="3000" kern="1200" dirty="0"/>
        </a:p>
      </dsp:txBody>
      <dsp:txXfrm>
        <a:off x="0" y="2394923"/>
        <a:ext cx="11652069" cy="848498"/>
      </dsp:txXfrm>
    </dsp:sp>
    <dsp:sp modelId="{D5E36290-0A41-442A-AC0F-89CCDF9EBB30}">
      <dsp:nvSpPr>
        <dsp:cNvPr id="0" name=""/>
        <dsp:cNvSpPr/>
      </dsp:nvSpPr>
      <dsp:spPr>
        <a:xfrm>
          <a:off x="5689" y="3243421"/>
          <a:ext cx="3880230" cy="72279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t" anchorCtr="0">
          <a:noAutofit/>
        </a:bodyPr>
        <a:lstStyle/>
        <a:p>
          <a:pPr lvl="0" algn="l" defTabSz="711200">
            <a:lnSpc>
              <a:spcPct val="90000"/>
            </a:lnSpc>
            <a:spcBef>
              <a:spcPct val="0"/>
            </a:spcBef>
            <a:spcAft>
              <a:spcPct val="35000"/>
            </a:spcAft>
          </a:pPr>
          <a:r>
            <a:rPr lang="en-US" sz="1600" kern="1200" dirty="0" smtClean="0"/>
            <a:t>Employment Test</a:t>
          </a:r>
          <a:endParaRPr lang="en-US" sz="1600" kern="1200" dirty="0"/>
        </a:p>
        <a:p>
          <a:pPr marL="114300" lvl="1" indent="-114300" algn="l" defTabSz="533400">
            <a:lnSpc>
              <a:spcPct val="90000"/>
            </a:lnSpc>
            <a:spcBef>
              <a:spcPct val="0"/>
            </a:spcBef>
            <a:spcAft>
              <a:spcPct val="15000"/>
            </a:spcAft>
            <a:buChar char="••"/>
          </a:pPr>
          <a:r>
            <a:rPr lang="en-US" sz="1200" kern="1200" dirty="0" smtClean="0"/>
            <a:t>Positions filled based on test score rankings</a:t>
          </a:r>
          <a:endParaRPr lang="en-US" sz="1200" kern="1200" dirty="0"/>
        </a:p>
      </dsp:txBody>
      <dsp:txXfrm>
        <a:off x="5689" y="3243421"/>
        <a:ext cx="3880230" cy="722795"/>
      </dsp:txXfrm>
    </dsp:sp>
    <dsp:sp modelId="{1DE889AB-B178-4531-BD4B-E0C8D28E8094}">
      <dsp:nvSpPr>
        <dsp:cNvPr id="0" name=""/>
        <dsp:cNvSpPr/>
      </dsp:nvSpPr>
      <dsp:spPr>
        <a:xfrm>
          <a:off x="3885919" y="3243421"/>
          <a:ext cx="3880230" cy="72279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kern="1200" dirty="0" smtClean="0"/>
            <a:t>Grade 2</a:t>
          </a:r>
          <a:endParaRPr lang="en-US" sz="1600" kern="1200" dirty="0"/>
        </a:p>
      </dsp:txBody>
      <dsp:txXfrm>
        <a:off x="3885919" y="3243421"/>
        <a:ext cx="3880230" cy="722795"/>
      </dsp:txXfrm>
    </dsp:sp>
    <dsp:sp modelId="{B79781EE-61F3-4195-9931-97CE7EB3B3C7}">
      <dsp:nvSpPr>
        <dsp:cNvPr id="0" name=""/>
        <dsp:cNvSpPr/>
      </dsp:nvSpPr>
      <dsp:spPr>
        <a:xfrm>
          <a:off x="7766149" y="3243421"/>
          <a:ext cx="3880230" cy="72279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t" anchorCtr="0">
          <a:noAutofit/>
        </a:bodyPr>
        <a:lstStyle/>
        <a:p>
          <a:pPr lvl="0" algn="l" defTabSz="711200">
            <a:lnSpc>
              <a:spcPct val="90000"/>
            </a:lnSpc>
            <a:spcBef>
              <a:spcPct val="0"/>
            </a:spcBef>
            <a:spcAft>
              <a:spcPct val="35000"/>
            </a:spcAft>
          </a:pPr>
          <a:r>
            <a:rPr lang="en-US" sz="1600" kern="1200" dirty="0" smtClean="0"/>
            <a:t>Grade1</a:t>
          </a:r>
          <a:endParaRPr lang="en-US" sz="1600" kern="1200" dirty="0"/>
        </a:p>
        <a:p>
          <a:pPr marL="114300" lvl="1" indent="-114300" algn="l" defTabSz="533400">
            <a:lnSpc>
              <a:spcPct val="90000"/>
            </a:lnSpc>
            <a:spcBef>
              <a:spcPct val="0"/>
            </a:spcBef>
            <a:spcAft>
              <a:spcPct val="15000"/>
            </a:spcAft>
            <a:buChar char="••"/>
          </a:pPr>
          <a:r>
            <a:rPr lang="en-US" sz="1200" kern="1200" dirty="0" smtClean="0"/>
            <a:t>3 years of experience</a:t>
          </a:r>
          <a:endParaRPr lang="en-US" sz="1200" kern="1200" dirty="0"/>
        </a:p>
        <a:p>
          <a:pPr marL="114300" lvl="1" indent="-114300" algn="l" defTabSz="533400">
            <a:lnSpc>
              <a:spcPct val="90000"/>
            </a:lnSpc>
            <a:spcBef>
              <a:spcPct val="0"/>
            </a:spcBef>
            <a:spcAft>
              <a:spcPct val="15000"/>
            </a:spcAft>
            <a:buChar char="••"/>
          </a:pPr>
          <a:r>
            <a:rPr lang="en-US" sz="1200" kern="1200" dirty="0" smtClean="0"/>
            <a:t>15 credit hours of in-service training</a:t>
          </a:r>
          <a:endParaRPr lang="en-US" sz="1200" kern="1200" dirty="0"/>
        </a:p>
      </dsp:txBody>
      <dsp:txXfrm>
        <a:off x="7766149" y="3243421"/>
        <a:ext cx="3880230" cy="722795"/>
      </dsp:txXfrm>
    </dsp:sp>
    <dsp:sp modelId="{A0439F7A-C651-4383-B2E8-846BBFBD0365}">
      <dsp:nvSpPr>
        <dsp:cNvPr id="0" name=""/>
        <dsp:cNvSpPr/>
      </dsp:nvSpPr>
      <dsp:spPr>
        <a:xfrm rot="10800000">
          <a:off x="0" y="1124"/>
          <a:ext cx="11652069" cy="2417375"/>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lvl="0" algn="ctr" defTabSz="1333500">
            <a:lnSpc>
              <a:spcPct val="90000"/>
            </a:lnSpc>
            <a:spcBef>
              <a:spcPct val="0"/>
            </a:spcBef>
            <a:spcAft>
              <a:spcPct val="35000"/>
            </a:spcAft>
          </a:pPr>
          <a:r>
            <a:rPr lang="en-US" sz="3000" kern="1200" dirty="0" smtClean="0"/>
            <a:t>Teacher Program</a:t>
          </a:r>
          <a:endParaRPr lang="en-US" sz="3000" kern="1200" dirty="0"/>
        </a:p>
      </dsp:txBody>
      <dsp:txXfrm>
        <a:off x="0" y="1124"/>
        <a:ext cx="11652069" cy="848498"/>
      </dsp:txXfrm>
    </dsp:sp>
    <dsp:sp modelId="{7FD63DCE-8203-4DA9-A33C-9821AE3814B2}">
      <dsp:nvSpPr>
        <dsp:cNvPr id="0" name=""/>
        <dsp:cNvSpPr/>
      </dsp:nvSpPr>
      <dsp:spPr>
        <a:xfrm>
          <a:off x="5689" y="849623"/>
          <a:ext cx="3880230" cy="72279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kern="1200" dirty="0" smtClean="0"/>
            <a:t>4-year program</a:t>
          </a:r>
          <a:endParaRPr lang="en-US" sz="1600" kern="1200" dirty="0"/>
        </a:p>
      </dsp:txBody>
      <dsp:txXfrm>
        <a:off x="5689" y="849623"/>
        <a:ext cx="3880230" cy="722795"/>
      </dsp:txXfrm>
    </dsp:sp>
    <dsp:sp modelId="{1D1B7FB6-F12E-4FCA-9702-5F51B4F0C771}">
      <dsp:nvSpPr>
        <dsp:cNvPr id="0" name=""/>
        <dsp:cNvSpPr/>
      </dsp:nvSpPr>
      <dsp:spPr>
        <a:xfrm>
          <a:off x="3885919" y="849623"/>
          <a:ext cx="3880230" cy="72279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kern="1200" dirty="0" smtClean="0"/>
            <a:t>Score on College Scholastic Ability Test</a:t>
          </a:r>
          <a:endParaRPr lang="en-US" sz="1600" kern="1200" dirty="0"/>
        </a:p>
      </dsp:txBody>
      <dsp:txXfrm>
        <a:off x="3885919" y="849623"/>
        <a:ext cx="3880230" cy="722795"/>
      </dsp:txXfrm>
    </dsp:sp>
    <dsp:sp modelId="{E7329DE4-0DAC-4C6F-BE9C-EBC10EE2A491}">
      <dsp:nvSpPr>
        <dsp:cNvPr id="0" name=""/>
        <dsp:cNvSpPr/>
      </dsp:nvSpPr>
      <dsp:spPr>
        <a:xfrm>
          <a:off x="7766149" y="849623"/>
          <a:ext cx="3880230" cy="72279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lvl="0" algn="ctr" defTabSz="711200">
            <a:lnSpc>
              <a:spcPct val="90000"/>
            </a:lnSpc>
            <a:spcBef>
              <a:spcPct val="0"/>
            </a:spcBef>
            <a:spcAft>
              <a:spcPct val="35000"/>
            </a:spcAft>
          </a:pPr>
          <a:r>
            <a:rPr lang="en-US" sz="1600" kern="1200" dirty="0" smtClean="0"/>
            <a:t>Elementary- Top 5% of high school cohort</a:t>
          </a:r>
          <a:endParaRPr lang="en-US" sz="1600" kern="1200" dirty="0"/>
        </a:p>
      </dsp:txBody>
      <dsp:txXfrm>
        <a:off x="7766149" y="849623"/>
        <a:ext cx="3880230" cy="722795"/>
      </dsp:txXfrm>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F6E0E8E6-B6EB-498A-BC29-48D81AAAA5B6}" type="datetimeFigureOut">
              <a:rPr lang="en-US" smtClean="0"/>
              <a:pPr/>
              <a:t>9/19/2014</a:t>
            </a:fld>
            <a:endParaRPr lang="en-US"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D22F896-40B5-4ADD-8801-0D06FADFA095}" type="slidenum">
              <a:rPr lang="en-US" smtClean="0"/>
              <a:pPr/>
              <a:t>‹#›</a:t>
            </a:fld>
            <a:endParaRPr lang="en-US" dirty="0"/>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523802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B1B64FF-53E9-4519-AFEB-B5EAE0A6C098}" type="datetimeFigureOut">
              <a:rPr lang="en-US" smtClean="0"/>
              <a:pPr/>
              <a:t>9/19/2014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3547374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3D0605F-0999-49B8-97E8-A9F5FE66FD89}" type="datetimeFigureOut">
              <a:rPr lang="en-US" smtClean="0"/>
              <a:pPr/>
              <a:t>9/19/2014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32090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D041493-8214-4CD3-9E66-4A7CE0239274}" type="datetimeFigureOut">
              <a:rPr lang="en-US" smtClean="0"/>
              <a:pPr/>
              <a:t>9/19/2014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122277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45397E-FD2D-4D0A-B33C-2E5AEFAED143}" type="datetimeFigureOut">
              <a:rPr lang="en-US" smtClean="0"/>
              <a:pPr/>
              <a:t>9/19/2014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15395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E15092E-80DC-4992-A0D4-E74F7FC3042B}" type="datetimeFigureOut">
              <a:rPr lang="en-US" smtClean="0"/>
              <a:pPr/>
              <a:t>9/19/2014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1781132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569A4C6-EA06-4AF0-A839-1839C57399A0}" type="datetimeFigureOut">
              <a:rPr lang="en-US" smtClean="0"/>
              <a:pPr/>
              <a:t>9/19/2014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3649157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smtClean="0"/>
              <a:pPr/>
              <a:t>9/19/2014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3569654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smtClean="0"/>
              <a:pPr/>
              <a:t>9/19/2014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3294081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95F70E-5DFF-42EC-93B3-07D70D7ED1BD}" type="datetimeFigureOut">
              <a:rPr lang="en-US" smtClean="0"/>
              <a:pPr/>
              <a:t>9/19/2014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48596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4520B5-A0C9-4D15-A71B-70A075D52D64}" type="datetimeFigureOut">
              <a:rPr lang="en-US" smtClean="0"/>
              <a:pPr/>
              <a:t>9/19/2014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2105052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61EAF71F-1A43-41B7-B605-0710A83174B7}" type="datetimeFigureOut">
              <a:rPr lang="en-US" smtClean="0"/>
              <a:pPr/>
              <a:t>9/19/2014</a:t>
            </a:fld>
            <a:endParaRPr lang="en-US" dirty="0"/>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dirty="0"/>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6D22F896-40B5-4ADD-8801-0D06FADFA095}" type="slidenum">
              <a:rPr lang="en-US" smtClean="0"/>
              <a:pPr/>
              <a:t>‹#›</a:t>
            </a:fld>
            <a:endParaRPr lang="en-US" dirty="0"/>
          </a:p>
        </p:txBody>
      </p:sp>
    </p:spTree>
    <p:extLst>
      <p:ext uri="{BB962C8B-B14F-4D97-AF65-F5344CB8AC3E}">
        <p14:creationId xmlns="" xmlns:p14="http://schemas.microsoft.com/office/powerpoint/2010/main" val="497029003"/>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hf sldNum="0" hdr="0" ftr="0" dt="0"/>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37.xml.rels><?xml version="1.0" encoding="UTF-8" standalone="yes"?>
<Relationships xmlns="http://schemas.openxmlformats.org/package/2006/relationships"><Relationship Id="rId2" Type="http://schemas.openxmlformats.org/officeDocument/2006/relationships/hyperlink" Target="Korea%20Interviews%20complete.wmv"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jeollanamdosalad.wordpress.com/2012/06/04/korean-elementary-schools/" TargetMode="External"/><Relationship Id="rId2" Type="http://schemas.openxmlformats.org/officeDocument/2006/relationships/hyperlink" Target="http://www.koreatimes.co.kr/www/news/opinon/2009/03/165_37117.html"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english.mest.go.kr/web/42211/en/board/enview.do?bbsId=280&amp;currentPage=4&amp;boardSeq=21929&amp;mode=view" TargetMode="External"/><Relationship Id="rId2" Type="http://schemas.openxmlformats.org/officeDocument/2006/relationships/hyperlink" Target="http://english.chosun.com/site/data/html_dir/2009/08/10/2009081000200.html" TargetMode="External"/><Relationship Id="rId1" Type="http://schemas.openxmlformats.org/officeDocument/2006/relationships/slideLayout" Target="../slideLayouts/slideLayout2.xml"/><Relationship Id="rId6" Type="http://schemas.openxmlformats.org/officeDocument/2006/relationships/hyperlink" Target="http://www.gone2korea.com/education-in-korea.html" TargetMode="External"/><Relationship Id="rId5" Type="http://schemas.openxmlformats.org/officeDocument/2006/relationships/hyperlink" Target="http://www.isei-ivei.net/eng/evaleng/ponencias-ingles/educaiton_in_Korea_MKLEE.pdf" TargetMode="External"/><Relationship Id="rId4" Type="http://schemas.openxmlformats.org/officeDocument/2006/relationships/hyperlink" Target="http://english.mest.go.kr/web/42211/en/board/enview.do?bbsId=280&amp;currentPage=2&amp;boardSeq=21991&amp;mode=view"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play.kahoot.it/" TargetMode="Externa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SCN1375.JPG"/>
          <p:cNvPicPr>
            <a:picLocks noChangeAspect="1"/>
          </p:cNvPicPr>
          <p:nvPr/>
        </p:nvPicPr>
        <p:blipFill>
          <a:blip r:embed="rId2"/>
          <a:srcRect l="13930" t="15323" r="17413"/>
          <a:stretch>
            <a:fillRect/>
          </a:stretch>
        </p:blipFill>
        <p:spPr>
          <a:xfrm>
            <a:off x="4872250" y="2799274"/>
            <a:ext cx="3698543" cy="3778946"/>
          </a:xfrm>
          <a:prstGeom prst="rect">
            <a:avLst/>
          </a:prstGeom>
          <a:ln>
            <a:noFill/>
          </a:ln>
          <a:effectLst>
            <a:outerShdw blurRad="190500" algn="tl" rotWithShape="0">
              <a:srgbClr val="000000">
                <a:alpha val="70000"/>
              </a:srgbClr>
            </a:outerShdw>
          </a:effectLst>
        </p:spPr>
      </p:pic>
      <p:sp>
        <p:nvSpPr>
          <p:cNvPr id="2" name="Title 1"/>
          <p:cNvSpPr>
            <a:spLocks noGrp="1"/>
          </p:cNvSpPr>
          <p:nvPr>
            <p:ph type="ctrTitle"/>
          </p:nvPr>
        </p:nvSpPr>
        <p:spPr>
          <a:xfrm rot="21420000">
            <a:off x="1611722" y="628673"/>
            <a:ext cx="9169809" cy="2766528"/>
          </a:xfrm>
        </p:spPr>
        <p:txBody>
          <a:bodyPr>
            <a:normAutofit/>
          </a:bodyPr>
          <a:lstStyle/>
          <a:p>
            <a:pPr>
              <a:lnSpc>
                <a:spcPct val="100000"/>
              </a:lnSpc>
            </a:pPr>
            <a:r>
              <a:rPr lang="en-US" sz="5400" dirty="0" smtClean="0"/>
              <a:t>A Day in the life </a:t>
            </a:r>
            <a:r>
              <a:rPr lang="en-US" sz="5400" cap="none" dirty="0" smtClean="0"/>
              <a:t>of</a:t>
            </a:r>
            <a:r>
              <a:rPr lang="en-US" sz="5400" dirty="0" smtClean="0"/>
              <a:t> </a:t>
            </a:r>
            <a:r>
              <a:rPr lang="en-US" sz="5400" dirty="0" smtClean="0"/>
              <a:t/>
            </a:r>
            <a:br>
              <a:rPr lang="en-US" sz="5400" dirty="0" smtClean="0"/>
            </a:br>
            <a:r>
              <a:rPr lang="en-US" sz="5400" dirty="0" smtClean="0"/>
              <a:t>a </a:t>
            </a:r>
            <a:r>
              <a:rPr lang="en-US" sz="5400" dirty="0" smtClean="0"/>
              <a:t>Korean Student</a:t>
            </a:r>
            <a:r>
              <a:rPr lang="en-US" sz="6000" dirty="0" smtClean="0"/>
              <a:t/>
            </a:r>
            <a:br>
              <a:rPr lang="en-US" sz="6000" dirty="0" smtClean="0"/>
            </a:br>
            <a:endParaRPr lang="en-US" sz="6000" dirty="0"/>
          </a:p>
        </p:txBody>
      </p:sp>
      <p:pic>
        <p:nvPicPr>
          <p:cNvPr id="4" name="Picture 3" descr="DSCN0847.JPG"/>
          <p:cNvPicPr>
            <a:picLocks noChangeAspect="1"/>
          </p:cNvPicPr>
          <p:nvPr/>
        </p:nvPicPr>
        <p:blipFill>
          <a:blip r:embed="rId3"/>
          <a:stretch>
            <a:fillRect/>
          </a:stretch>
        </p:blipFill>
        <p:spPr>
          <a:xfrm>
            <a:off x="322996" y="3480179"/>
            <a:ext cx="4098878" cy="307415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descr="DSCN1097.JPG"/>
          <p:cNvPicPr>
            <a:picLocks noChangeAspect="1"/>
          </p:cNvPicPr>
          <p:nvPr/>
        </p:nvPicPr>
        <p:blipFill>
          <a:blip r:embed="rId4"/>
          <a:srcRect l="29958" t="19953" r="18187"/>
          <a:stretch>
            <a:fillRect/>
          </a:stretch>
        </p:blipFill>
        <p:spPr>
          <a:xfrm>
            <a:off x="10144836" y="365760"/>
            <a:ext cx="1569492" cy="31238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DSCN1175.JPG"/>
          <p:cNvPicPr>
            <a:picLocks noChangeAspect="1"/>
          </p:cNvPicPr>
          <p:nvPr/>
        </p:nvPicPr>
        <p:blipFill>
          <a:blip r:embed="rId5"/>
          <a:srcRect l="26473" t="15920" r="11437" b="6866"/>
          <a:stretch>
            <a:fillRect/>
          </a:stretch>
        </p:blipFill>
        <p:spPr>
          <a:xfrm>
            <a:off x="8895806" y="3749040"/>
            <a:ext cx="2586445" cy="2754118"/>
          </a:xfrm>
          <a:prstGeom prst="ellipse">
            <a:avLst/>
          </a:prstGeom>
          <a:ln>
            <a:noFill/>
          </a:ln>
          <a:effectLst>
            <a:softEdge rad="112500"/>
          </a:effectLst>
          <a:scene3d>
            <a:camera prst="perspectiveContrastingLeftFacing"/>
            <a:lightRig rig="threePt" dir="t"/>
          </a:scene3d>
        </p:spPr>
      </p:pic>
      <p:pic>
        <p:nvPicPr>
          <p:cNvPr id="7" name="Picture 6" descr="DSCN1232.JPG"/>
          <p:cNvPicPr>
            <a:picLocks noChangeAspect="1"/>
          </p:cNvPicPr>
          <p:nvPr/>
        </p:nvPicPr>
        <p:blipFill>
          <a:blip r:embed="rId6"/>
          <a:srcRect l="40498"/>
          <a:stretch>
            <a:fillRect/>
          </a:stretch>
        </p:blipFill>
        <p:spPr>
          <a:xfrm>
            <a:off x="235131" y="195943"/>
            <a:ext cx="2445817" cy="3082834"/>
          </a:xfrm>
          <a:prstGeom prst="rect">
            <a:avLst/>
          </a:prstGeom>
          <a:ln>
            <a:noFill/>
          </a:ln>
          <a:effectLst>
            <a:softEdge rad="112500"/>
          </a:effectLst>
        </p:spPr>
      </p:pic>
    </p:spTree>
    <p:extLst>
      <p:ext uri="{BB962C8B-B14F-4D97-AF65-F5344CB8AC3E}">
        <p14:creationId xmlns="" xmlns:p14="http://schemas.microsoft.com/office/powerpoint/2010/main" val="24883387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normAutofit/>
          </a:bodyPr>
          <a:lstStyle/>
          <a:p>
            <a:r>
              <a:rPr lang="en-US" altLang="ko-KR" sz="4000" b="1" dirty="0"/>
              <a:t>English Education at Public Schools</a:t>
            </a:r>
          </a:p>
        </p:txBody>
      </p:sp>
      <p:sp>
        <p:nvSpPr>
          <p:cNvPr id="55299" name="Rectangle 3"/>
          <p:cNvSpPr>
            <a:spLocks noGrp="1" noChangeArrowheads="1"/>
          </p:cNvSpPr>
          <p:nvPr>
            <p:ph type="body" idx="1"/>
          </p:nvPr>
        </p:nvSpPr>
        <p:spPr>
          <a:xfrm>
            <a:off x="1219200" y="1524000"/>
            <a:ext cx="10058400" cy="4191000"/>
          </a:xfrm>
        </p:spPr>
        <p:txBody>
          <a:bodyPr/>
          <a:lstStyle/>
          <a:p>
            <a:r>
              <a:rPr lang="en-US" altLang="ko-KR" sz="2400" dirty="0"/>
              <a:t>Starting Age of Learning English at Schools:</a:t>
            </a:r>
            <a:r>
              <a:rPr lang="en-US" altLang="ko-KR" dirty="0"/>
              <a:t> </a:t>
            </a:r>
          </a:p>
          <a:p>
            <a:pPr>
              <a:buFont typeface="Wingdings" pitchFamily="2" charset="2"/>
              <a:buNone/>
            </a:pPr>
            <a:r>
              <a:rPr lang="en-US" altLang="ko-KR" sz="2000" dirty="0"/>
              <a:t>     </a:t>
            </a:r>
            <a:r>
              <a:rPr lang="en-US" altLang="ko-KR" sz="2000" b="1" dirty="0"/>
              <a:t>3</a:t>
            </a:r>
            <a:r>
              <a:rPr lang="en-US" altLang="ko-KR" sz="2000" b="1" baseline="30000" dirty="0"/>
              <a:t>rd</a:t>
            </a:r>
            <a:r>
              <a:rPr lang="en-US" altLang="ko-KR" sz="2000" b="1" dirty="0"/>
              <a:t> grade (9 years old) of elementary </a:t>
            </a:r>
            <a:r>
              <a:rPr lang="en-US" altLang="ko-KR" sz="2000" b="1" dirty="0" smtClean="0"/>
              <a:t>school </a:t>
            </a:r>
            <a:endParaRPr lang="en-US" altLang="ko-KR" sz="2000" b="1" dirty="0"/>
          </a:p>
          <a:p>
            <a:pPr>
              <a:buFont typeface="Wingdings" pitchFamily="2" charset="2"/>
              <a:buNone/>
            </a:pPr>
            <a:endParaRPr lang="en-US" altLang="ko-KR" sz="2000" dirty="0"/>
          </a:p>
        </p:txBody>
      </p:sp>
      <p:sp>
        <p:nvSpPr>
          <p:cNvPr id="55301" name="Text Box 5"/>
          <p:cNvSpPr txBox="1">
            <a:spLocks noChangeArrowheads="1"/>
          </p:cNvSpPr>
          <p:nvPr/>
        </p:nvSpPr>
        <p:spPr bwMode="auto">
          <a:xfrm>
            <a:off x="2417234" y="2992438"/>
            <a:ext cx="184731" cy="369332"/>
          </a:xfrm>
          <a:prstGeom prst="rect">
            <a:avLst/>
          </a:prstGeom>
          <a:noFill/>
          <a:ln w="9525">
            <a:noFill/>
            <a:miter lim="800000"/>
            <a:headEnd/>
            <a:tailEnd/>
          </a:ln>
          <a:effectLst/>
        </p:spPr>
        <p:txBody>
          <a:bodyPr wrap="none">
            <a:spAutoFit/>
          </a:bodyPr>
          <a:lstStyle/>
          <a:p>
            <a:endParaRPr lang="en-US">
              <a:latin typeface="Tahoma" pitchFamily="34" charset="0"/>
            </a:endParaRPr>
          </a:p>
        </p:txBody>
      </p:sp>
      <p:graphicFrame>
        <p:nvGraphicFramePr>
          <p:cNvPr id="55341" name="Group 45"/>
          <p:cNvGraphicFramePr>
            <a:graphicFrameLocks noGrp="1"/>
          </p:cNvGraphicFramePr>
          <p:nvPr/>
        </p:nvGraphicFramePr>
        <p:xfrm>
          <a:off x="1727200" y="2819400"/>
          <a:ext cx="9042400" cy="2540000"/>
        </p:xfrm>
        <a:graphic>
          <a:graphicData uri="http://schemas.openxmlformats.org/drawingml/2006/table">
            <a:tbl>
              <a:tblPr/>
              <a:tblGrid>
                <a:gridCol w="2032000"/>
                <a:gridCol w="1016000"/>
                <a:gridCol w="4368800"/>
                <a:gridCol w="1625600"/>
              </a:tblGrid>
              <a:tr h="355600">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School Level</a:t>
                      </a:r>
                    </a:p>
                  </a:txBody>
                  <a:tcPr marL="121920" marR="12192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Grade</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Teaching Hours (Total) </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Class hour</a:t>
                      </a:r>
                    </a:p>
                  </a:txBody>
                  <a:tcPr marL="121920" marR="12192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alpha val="50000"/>
                      </a:schemeClr>
                    </a:solidFill>
                  </a:tcPr>
                </a:tc>
              </a:tr>
              <a:tr h="355600">
                <a:tc rowSpan="2">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Elementary school</a:t>
                      </a:r>
                    </a:p>
                  </a:txBody>
                  <a:tcPr marL="121920" marR="12192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3 </a:t>
                      </a:r>
                      <a:r>
                        <a:rPr kumimoji="1" lang="en-US" altLang="ko-KR" sz="1400" b="0" i="0" u="none" strike="noStrike" cap="none" normalizeH="0" baseline="0" smtClean="0">
                          <a:ln>
                            <a:noFill/>
                          </a:ln>
                          <a:solidFill>
                            <a:schemeClr val="tx1"/>
                          </a:solidFill>
                          <a:effectLst/>
                          <a:latin typeface="Times New Roman"/>
                          <a:ea typeface="굴림" pitchFamily="34" charset="-127"/>
                        </a:rPr>
                        <a:t>–</a:t>
                      </a: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 4 </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34 (one hour/week X 34 weeks) </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rowSpan="2">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40 minutes</a:t>
                      </a:r>
                    </a:p>
                  </a:txBody>
                  <a:tcPr marL="121920" marR="12192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355600">
                <a:tc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5 </a:t>
                      </a:r>
                      <a:r>
                        <a:rPr kumimoji="1" lang="en-US" altLang="ko-KR" sz="1400" b="0" i="0" u="none" strike="noStrike" cap="none" normalizeH="0" baseline="0" smtClean="0">
                          <a:ln>
                            <a:noFill/>
                          </a:ln>
                          <a:solidFill>
                            <a:schemeClr val="tx1"/>
                          </a:solidFill>
                          <a:effectLst/>
                          <a:latin typeface="Times New Roman"/>
                          <a:ea typeface="굴림" pitchFamily="34" charset="-127"/>
                        </a:rPr>
                        <a:t>–</a:t>
                      </a: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 6 </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69 (two hours/week X 34 weeks)</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vMerge="1">
                  <a:txBody>
                    <a:bodyPr/>
                    <a:lstStyle/>
                    <a:p>
                      <a:endParaRPr lang="en-US"/>
                    </a:p>
                  </a:txBody>
                  <a:tcPr/>
                </a:tc>
              </a:tr>
              <a:tr h="355600">
                <a:tc rowSpan="2">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Middle school</a:t>
                      </a:r>
                    </a:p>
                  </a:txBody>
                  <a:tcPr marL="121920" marR="12192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1 </a:t>
                      </a:r>
                      <a:r>
                        <a:rPr kumimoji="1" lang="en-US" altLang="ko-KR" sz="1400" b="0" i="0" u="none" strike="noStrike" cap="none" normalizeH="0" baseline="0" smtClean="0">
                          <a:ln>
                            <a:noFill/>
                          </a:ln>
                          <a:solidFill>
                            <a:schemeClr val="tx1"/>
                          </a:solidFill>
                          <a:effectLst/>
                          <a:latin typeface="Times New Roman"/>
                          <a:ea typeface="굴림" pitchFamily="34" charset="-127"/>
                        </a:rPr>
                        <a:t>–</a:t>
                      </a: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 2 </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102 (three hours/week X 34 weeks)</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rowSpan="2">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45 minutes</a:t>
                      </a:r>
                    </a:p>
                  </a:txBody>
                  <a:tcPr marL="121920" marR="12192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r>
              <a:tr h="406400">
                <a:tc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3</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136 (four hours/week X 34 weeks)</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vMerge="1">
                  <a:txBody>
                    <a:bodyPr/>
                    <a:lstStyle/>
                    <a:p>
                      <a:endParaRPr lang="en-US"/>
                    </a:p>
                  </a:txBody>
                  <a:tcPr/>
                </a:tc>
              </a:tr>
              <a:tr h="355600">
                <a:tc rowSpan="2">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High school </a:t>
                      </a:r>
                    </a:p>
                  </a:txBody>
                  <a:tcPr marL="121920" marR="121920"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1</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136 (four hours/week X 34 weeks)</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rowSpan="2">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50 minutes</a:t>
                      </a:r>
                    </a:p>
                  </a:txBody>
                  <a:tcPr marL="121920" marR="121920"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r>
              <a:tr h="355600">
                <a:tc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2 </a:t>
                      </a:r>
                      <a:r>
                        <a:rPr kumimoji="1" lang="en-US" altLang="ko-KR" sz="1400" b="0" i="0" u="none" strike="noStrike" cap="none" normalizeH="0" baseline="0" smtClean="0">
                          <a:ln>
                            <a:noFill/>
                          </a:ln>
                          <a:solidFill>
                            <a:schemeClr val="tx1"/>
                          </a:solidFill>
                          <a:effectLst/>
                          <a:latin typeface="Times New Roman"/>
                          <a:ea typeface="굴림" pitchFamily="34" charset="-127"/>
                        </a:rPr>
                        <a:t>–</a:t>
                      </a:r>
                      <a:r>
                        <a:rPr kumimoji="1" lang="en-US" altLang="ko-KR" sz="1400" b="0" i="0" u="none" strike="noStrike" cap="none" normalizeH="0" baseline="0" smtClean="0">
                          <a:ln>
                            <a:noFill/>
                          </a:ln>
                          <a:solidFill>
                            <a:schemeClr val="tx1"/>
                          </a:solidFill>
                          <a:effectLst/>
                          <a:latin typeface="굴림" pitchFamily="34" charset="-127"/>
                          <a:ea typeface="굴림" pitchFamily="34" charset="-127"/>
                        </a:rPr>
                        <a:t> 3 </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110000"/>
                        <a:buFont typeface="Wingdings" pitchFamily="2" charset="2"/>
                        <a:buNone/>
                        <a:tabLst/>
                      </a:pPr>
                      <a:r>
                        <a:rPr kumimoji="1" lang="en-US" altLang="ko-KR" sz="1400" b="0" i="0" u="none" strike="noStrike" cap="none" normalizeH="0" baseline="0" dirty="0" smtClean="0">
                          <a:ln>
                            <a:noFill/>
                          </a:ln>
                          <a:solidFill>
                            <a:schemeClr val="tx1"/>
                          </a:solidFill>
                          <a:effectLst/>
                          <a:latin typeface="굴림" pitchFamily="34" charset="-127"/>
                          <a:ea typeface="굴림" pitchFamily="34" charset="-127"/>
                        </a:rPr>
                        <a:t>136 (four hours/week X 34 weeks)</a:t>
                      </a:r>
                    </a:p>
                  </a:txBody>
                  <a:tcPr marL="121920" marR="121920"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vMerge="1">
                  <a:txBody>
                    <a:bodyPr/>
                    <a:lstStyle/>
                    <a:p>
                      <a:endParaRPr lang="en-US"/>
                    </a:p>
                  </a:txBody>
                  <a:tcPr/>
                </a:tc>
              </a:tr>
            </a:tbl>
          </a:graphicData>
        </a:graphic>
      </p:graphicFrame>
      <p:sp>
        <p:nvSpPr>
          <p:cNvPr id="55338" name="Text Box 42"/>
          <p:cNvSpPr txBox="1">
            <a:spLocks noChangeArrowheads="1"/>
          </p:cNvSpPr>
          <p:nvPr/>
        </p:nvSpPr>
        <p:spPr bwMode="auto">
          <a:xfrm>
            <a:off x="2336800" y="6248400"/>
            <a:ext cx="184731" cy="369332"/>
          </a:xfrm>
          <a:prstGeom prst="rect">
            <a:avLst/>
          </a:prstGeom>
          <a:noFill/>
          <a:ln w="9525">
            <a:noFill/>
            <a:miter lim="800000"/>
            <a:headEnd/>
            <a:tailEnd/>
          </a:ln>
          <a:effectLst/>
        </p:spPr>
        <p:txBody>
          <a:bodyPr wrap="none">
            <a:spAutoFit/>
          </a:bodyPr>
          <a:lstStyle/>
          <a:p>
            <a:endParaRPr lang="en-US">
              <a:latin typeface="Tahoma" pitchFamily="34" charset="0"/>
            </a:endParaRPr>
          </a:p>
        </p:txBody>
      </p:sp>
      <p:sp>
        <p:nvSpPr>
          <p:cNvPr id="55339" name="Text Box 43"/>
          <p:cNvSpPr txBox="1">
            <a:spLocks noChangeArrowheads="1"/>
          </p:cNvSpPr>
          <p:nvPr/>
        </p:nvSpPr>
        <p:spPr bwMode="auto">
          <a:xfrm>
            <a:off x="4165600" y="5638800"/>
            <a:ext cx="3720377" cy="307777"/>
          </a:xfrm>
          <a:prstGeom prst="rect">
            <a:avLst/>
          </a:prstGeom>
          <a:noFill/>
          <a:ln w="9525">
            <a:noFill/>
            <a:miter lim="800000"/>
            <a:headEnd/>
            <a:tailEnd/>
          </a:ln>
          <a:effectLst/>
        </p:spPr>
        <p:txBody>
          <a:bodyPr wrap="none">
            <a:spAutoFit/>
          </a:bodyPr>
          <a:lstStyle/>
          <a:p>
            <a:r>
              <a:rPr lang="en-US" altLang="ko-KR" sz="1400">
                <a:latin typeface="Tahoma" pitchFamily="34" charset="0"/>
              </a:rPr>
              <a:t>English Teaching Hours (Moe, 2006 January)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42108" y="6422571"/>
            <a:ext cx="9875520" cy="1356360"/>
          </a:xfrm>
        </p:spPr>
        <p:txBody>
          <a:bodyPr/>
          <a:lstStyle/>
          <a:p>
            <a:r>
              <a:rPr lang="en-US" dirty="0" smtClean="0"/>
              <a:t>Teacher Training</a:t>
            </a:r>
            <a:endParaRPr lang="en-US" dirty="0"/>
          </a:p>
        </p:txBody>
      </p:sp>
      <p:graphicFrame>
        <p:nvGraphicFramePr>
          <p:cNvPr id="4" name="Diagram 3"/>
          <p:cNvGraphicFramePr/>
          <p:nvPr/>
        </p:nvGraphicFramePr>
        <p:xfrm>
          <a:off x="248194" y="261257"/>
          <a:ext cx="11652069" cy="6361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Teacher Quality</a:t>
            </a:r>
            <a:endParaRPr lang="en-US" b="1" dirty="0"/>
          </a:p>
        </p:txBody>
      </p:sp>
      <p:pic>
        <p:nvPicPr>
          <p:cNvPr id="12" name="Content Placeholder 11" descr="DSCN1146.JPG"/>
          <p:cNvPicPr>
            <a:picLocks noGrp="1" noChangeAspect="1"/>
          </p:cNvPicPr>
          <p:nvPr>
            <p:ph sz="half" idx="1"/>
          </p:nvPr>
        </p:nvPicPr>
        <p:blipFill>
          <a:blip r:embed="rId2"/>
          <a:stretch>
            <a:fillRect/>
          </a:stretch>
        </p:blipFill>
        <p:spPr>
          <a:xfrm>
            <a:off x="1208315" y="2298864"/>
            <a:ext cx="4754563" cy="3565922"/>
          </a:xfrm>
          <a:ln>
            <a:solidFill>
              <a:srgbClr val="00B050"/>
            </a:solidFill>
          </a:ln>
        </p:spPr>
      </p:pic>
      <p:pic>
        <p:nvPicPr>
          <p:cNvPr id="13" name="Content Placeholder 12" descr="DSCN1148.JPG"/>
          <p:cNvPicPr>
            <a:picLocks noGrp="1" noChangeAspect="1"/>
          </p:cNvPicPr>
          <p:nvPr>
            <p:ph sz="half" idx="2"/>
          </p:nvPr>
        </p:nvPicPr>
        <p:blipFill>
          <a:blip r:embed="rId3"/>
          <a:stretch>
            <a:fillRect/>
          </a:stretch>
        </p:blipFill>
        <p:spPr>
          <a:xfrm>
            <a:off x="6267450" y="2285801"/>
            <a:ext cx="4754563" cy="3565922"/>
          </a:xfrm>
          <a:ln>
            <a:solidFill>
              <a:srgbClr val="00B050"/>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96815" y="413657"/>
            <a:ext cx="11197087" cy="1356360"/>
          </a:xfrm>
          <a:prstGeom prst="rect">
            <a:avLst/>
          </a:prstGeom>
        </p:spPr>
        <p:txBody>
          <a:bodyPr vert="horz" lIns="91440" tIns="45720" rIns="91440" bIns="45720" rtlCol="0" anchor="b">
            <a:normAutofit fontScale="85000" lnSpcReduction="20000"/>
          </a:bodyPr>
          <a:lstStyle/>
          <a:p>
            <a:pPr marL="0" marR="0" lvl="0" indent="0" algn="ctr" defTabSz="914400" rtl="0" eaLnBrk="1" fontAlgn="auto" latinLnBrk="0" hangingPunct="1">
              <a:lnSpc>
                <a:spcPct val="85000"/>
              </a:lnSpc>
              <a:spcBef>
                <a:spcPct val="0"/>
              </a:spcBef>
              <a:spcAft>
                <a:spcPts val="0"/>
              </a:spcAft>
              <a:buClrTx/>
              <a:buSzTx/>
              <a:buFontTx/>
              <a:buNone/>
              <a:tabLst/>
              <a:defRPr/>
            </a:pPr>
            <a:r>
              <a:rPr kumimoji="0" lang="en-US" sz="7200" b="1" i="0" u="none" strike="noStrike" kern="1200" cap="all" spc="0" normalizeH="0" baseline="0" noProof="0" dirty="0" smtClean="0">
                <a:ln>
                  <a:noFill/>
                </a:ln>
                <a:solidFill>
                  <a:srgbClr val="FFFFFF"/>
                </a:solidFill>
                <a:effectLst/>
                <a:uLnTx/>
                <a:uFillTx/>
                <a:latin typeface="+mj-lt"/>
                <a:ea typeface="+mj-ea"/>
                <a:cs typeface="+mj-cs"/>
              </a:rPr>
              <a:t>A  Typical School Day for a Korean Student</a:t>
            </a:r>
            <a:endParaRPr kumimoji="0" lang="en-US" sz="7200" b="1" i="0" u="none" strike="noStrike" kern="1200" cap="all" spc="0" normalizeH="0" baseline="0" noProof="0" dirty="0">
              <a:ln>
                <a:noFill/>
              </a:ln>
              <a:solidFill>
                <a:srgbClr val="FFFFFF"/>
              </a:solidFill>
              <a:effectLst/>
              <a:uLnTx/>
              <a:uFillTx/>
              <a:latin typeface="+mj-lt"/>
              <a:ea typeface="+mj-ea"/>
              <a:cs typeface="+mj-cs"/>
            </a:endParaRPr>
          </a:p>
        </p:txBody>
      </p:sp>
      <p:pic>
        <p:nvPicPr>
          <p:cNvPr id="11" name="Picture 10"/>
          <p:cNvPicPr>
            <a:picLocks noChangeAspect="1"/>
          </p:cNvPicPr>
          <p:nvPr/>
        </p:nvPicPr>
        <p:blipFill>
          <a:blip r:embed="rId2"/>
          <a:stretch>
            <a:fillRect/>
          </a:stretch>
        </p:blipFill>
        <p:spPr>
          <a:xfrm>
            <a:off x="1933303" y="1841863"/>
            <a:ext cx="8373291" cy="4781006"/>
          </a:xfrm>
          <a:prstGeom prst="rect">
            <a:avLst/>
          </a:prstGeom>
          <a:ln>
            <a:solidFill>
              <a:srgbClr val="00B050"/>
            </a:solidFill>
          </a:ln>
        </p:spPr>
      </p:pic>
    </p:spTree>
    <p:extLst>
      <p:ext uri="{BB962C8B-B14F-4D97-AF65-F5344CB8AC3E}">
        <p14:creationId xmlns="" xmlns:p14="http://schemas.microsoft.com/office/powerpoint/2010/main" val="24883387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Transportation to School</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5150341" y="1913707"/>
            <a:ext cx="3028950" cy="4360653"/>
          </a:xfrm>
          <a:ln>
            <a:solidFill>
              <a:srgbClr val="00B050"/>
            </a:solidFill>
          </a:ln>
        </p:spPr>
      </p:pic>
      <p:pic>
        <p:nvPicPr>
          <p:cNvPr id="5" name="Content Placeholder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143001" y="1965959"/>
            <a:ext cx="3446252" cy="4360653"/>
          </a:xfrm>
          <a:prstGeom prst="rect">
            <a:avLst/>
          </a:prstGeom>
          <a:ln>
            <a:solidFill>
              <a:srgbClr val="00B050"/>
            </a:solidFill>
          </a:ln>
        </p:spPr>
      </p:pic>
      <p:pic>
        <p:nvPicPr>
          <p:cNvPr id="1026" name="Picture 2" descr="https://encrypted-tbn3.gstatic.com/images?q=tbn:ANd9GcTmcrzq3U5TzEEdNEpG9pORDeg1IXLDd91QJj1LolEjTavyqEfF"/>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8662001" y="1965958"/>
            <a:ext cx="2628900" cy="2485271"/>
          </a:xfrm>
          <a:prstGeom prst="rect">
            <a:avLst/>
          </a:prstGeom>
          <a:noFill/>
          <a:ln>
            <a:solidFill>
              <a:srgbClr val="00B050"/>
            </a:solidFill>
          </a:ln>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9656267" y="4451229"/>
            <a:ext cx="640368" cy="400110"/>
          </a:xfrm>
          <a:prstGeom prst="rect">
            <a:avLst/>
          </a:prstGeom>
          <a:noFill/>
        </p:spPr>
        <p:txBody>
          <a:bodyPr wrap="none" rtlCol="0">
            <a:spAutoFit/>
          </a:bodyPr>
          <a:lstStyle/>
          <a:p>
            <a:r>
              <a:rPr lang="en-US" sz="2000" b="1" dirty="0" smtClean="0">
                <a:solidFill>
                  <a:srgbClr val="7030A0"/>
                </a:solidFill>
              </a:rPr>
              <a:t>Taxi</a:t>
            </a:r>
            <a:endParaRPr lang="en-US" sz="2000" b="1" dirty="0">
              <a:solidFill>
                <a:srgbClr val="7030A0"/>
              </a:solidFill>
            </a:endParaRPr>
          </a:p>
        </p:txBody>
      </p:sp>
      <p:sp>
        <p:nvSpPr>
          <p:cNvPr id="7" name="TextBox 6"/>
          <p:cNvSpPr txBox="1"/>
          <p:nvPr/>
        </p:nvSpPr>
        <p:spPr>
          <a:xfrm flipH="1">
            <a:off x="6386781" y="5251883"/>
            <a:ext cx="1104181" cy="400110"/>
          </a:xfrm>
          <a:prstGeom prst="rect">
            <a:avLst/>
          </a:prstGeom>
          <a:noFill/>
        </p:spPr>
        <p:txBody>
          <a:bodyPr wrap="square" rtlCol="0">
            <a:spAutoFit/>
          </a:bodyPr>
          <a:lstStyle/>
          <a:p>
            <a:r>
              <a:rPr lang="en-US" sz="2000" b="1" dirty="0" smtClean="0">
                <a:solidFill>
                  <a:srgbClr val="FFFF00"/>
                </a:solidFill>
              </a:rPr>
              <a:t>Subway</a:t>
            </a:r>
            <a:endParaRPr lang="en-US" sz="2000" b="1" dirty="0">
              <a:solidFill>
                <a:srgbClr val="FFFF00"/>
              </a:solidFill>
            </a:endParaRPr>
          </a:p>
        </p:txBody>
      </p:sp>
      <p:sp>
        <p:nvSpPr>
          <p:cNvPr id="8" name="TextBox 7"/>
          <p:cNvSpPr txBox="1"/>
          <p:nvPr/>
        </p:nvSpPr>
        <p:spPr>
          <a:xfrm>
            <a:off x="2040689" y="5282661"/>
            <a:ext cx="1621766" cy="400110"/>
          </a:xfrm>
          <a:prstGeom prst="rect">
            <a:avLst/>
          </a:prstGeom>
          <a:noFill/>
        </p:spPr>
        <p:txBody>
          <a:bodyPr wrap="square" rtlCol="0">
            <a:spAutoFit/>
          </a:bodyPr>
          <a:lstStyle/>
          <a:p>
            <a:r>
              <a:rPr lang="en-US" sz="2000" b="1" dirty="0" smtClean="0">
                <a:solidFill>
                  <a:schemeClr val="bg1"/>
                </a:solidFill>
              </a:rPr>
              <a:t>School Bus</a:t>
            </a:r>
            <a:endParaRPr lang="en-US" sz="2000" b="1" dirty="0">
              <a:solidFill>
                <a:schemeClr val="bg1"/>
              </a:solidFill>
            </a:endParaRPr>
          </a:p>
        </p:txBody>
      </p:sp>
    </p:spTree>
    <p:extLst>
      <p:ext uri="{BB962C8B-B14F-4D97-AF65-F5344CB8AC3E}">
        <p14:creationId xmlns="" xmlns:p14="http://schemas.microsoft.com/office/powerpoint/2010/main" val="42709593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89025" y="1121434"/>
            <a:ext cx="9183776" cy="2087273"/>
          </a:xfrm>
        </p:spPr>
        <p:txBody>
          <a:bodyPr>
            <a:normAutofit/>
          </a:bodyPr>
          <a:lstStyle/>
          <a:p>
            <a:pPr algn="ctr"/>
            <a:r>
              <a:rPr lang="en-US" b="1" dirty="0" smtClean="0"/>
              <a:t>kindergarten</a:t>
            </a:r>
            <a:r>
              <a:rPr lang="en-US" dirty="0" smtClean="0"/>
              <a:t/>
            </a:r>
            <a:br>
              <a:rPr lang="en-US" dirty="0" smtClean="0"/>
            </a:br>
            <a:endParaRPr lang="en-US" dirty="0"/>
          </a:p>
        </p:txBody>
      </p:sp>
      <p:pic>
        <p:nvPicPr>
          <p:cNvPr id="2" name="Picture 1"/>
          <p:cNvPicPr>
            <a:picLocks noChangeAspect="1"/>
          </p:cNvPicPr>
          <p:nvPr/>
        </p:nvPicPr>
        <p:blipFill>
          <a:blip r:embed="rId2"/>
          <a:stretch>
            <a:fillRect/>
          </a:stretch>
        </p:blipFill>
        <p:spPr>
          <a:xfrm>
            <a:off x="2011681" y="2239429"/>
            <a:ext cx="8216536" cy="4248217"/>
          </a:xfrm>
          <a:prstGeom prst="rect">
            <a:avLst/>
          </a:prstGeom>
          <a:ln>
            <a:solidFill>
              <a:srgbClr val="00B050"/>
            </a:solidFill>
          </a:ln>
        </p:spPr>
      </p:pic>
    </p:spTree>
    <p:extLst>
      <p:ext uri="{BB962C8B-B14F-4D97-AF65-F5344CB8AC3E}">
        <p14:creationId xmlns="" xmlns:p14="http://schemas.microsoft.com/office/powerpoint/2010/main" val="24842067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Kindergarten (age 4 - 6):</a:t>
            </a:r>
            <a:endParaRPr lang="en-US" dirty="0"/>
          </a:p>
        </p:txBody>
      </p:sp>
      <p:sp>
        <p:nvSpPr>
          <p:cNvPr id="3" name="Content Placeholder 2"/>
          <p:cNvSpPr>
            <a:spLocks noGrp="1"/>
          </p:cNvSpPr>
          <p:nvPr>
            <p:ph sz="half" idx="1"/>
          </p:nvPr>
        </p:nvSpPr>
        <p:spPr>
          <a:xfrm>
            <a:off x="1103811" y="2018211"/>
            <a:ext cx="4754880" cy="4023360"/>
          </a:xfrm>
        </p:spPr>
        <p:txBody>
          <a:bodyPr>
            <a:normAutofit/>
          </a:bodyPr>
          <a:lstStyle/>
          <a:p>
            <a:r>
              <a:rPr lang="en-US" sz="3600" dirty="0" smtClean="0"/>
              <a:t>Public Schools</a:t>
            </a:r>
          </a:p>
          <a:p>
            <a:pPr lvl="1"/>
            <a:r>
              <a:rPr lang="en-US" sz="3400" dirty="0" smtClean="0"/>
              <a:t>Non-Compulsory</a:t>
            </a:r>
          </a:p>
          <a:p>
            <a:r>
              <a:rPr lang="en-US" sz="3600" dirty="0" smtClean="0"/>
              <a:t>Private Kindergarten</a:t>
            </a:r>
          </a:p>
          <a:p>
            <a:pPr lvl="1"/>
            <a:r>
              <a:rPr lang="en-US" sz="3400" dirty="0" smtClean="0"/>
              <a:t>Korean </a:t>
            </a:r>
            <a:r>
              <a:rPr lang="en-US" sz="3400" dirty="0"/>
              <a:t>subjects </a:t>
            </a:r>
            <a:endParaRPr lang="en-US" sz="3400" dirty="0" smtClean="0"/>
          </a:p>
          <a:p>
            <a:pPr lvl="1"/>
            <a:r>
              <a:rPr lang="en-US" sz="3400" dirty="0" smtClean="0"/>
              <a:t>Introduction </a:t>
            </a:r>
            <a:r>
              <a:rPr lang="en-US" sz="3400" dirty="0"/>
              <a:t>to the English </a:t>
            </a:r>
            <a:r>
              <a:rPr lang="en-US" sz="3400" dirty="0" smtClean="0"/>
              <a:t>language</a:t>
            </a:r>
            <a:endParaRPr lang="en-US" sz="3400" dirty="0"/>
          </a:p>
          <a:p>
            <a:endParaRPr lang="en-US" dirty="0"/>
          </a:p>
        </p:txBody>
      </p:sp>
      <p:pic>
        <p:nvPicPr>
          <p:cNvPr id="5" name="Content Placeholder 3"/>
          <p:cNvPicPr>
            <a:picLocks noGrp="1" noChangeAspect="1"/>
          </p:cNvPicPr>
          <p:nvPr>
            <p:ph sz="half" idx="2"/>
          </p:nvPr>
        </p:nvPicPr>
        <p:blipFill>
          <a:blip r:embed="rId2">
            <a:extLst>
              <a:ext uri="{28A0092B-C50C-407E-A947-70E740481C1C}">
                <a14:useLocalDpi xmlns="" xmlns:a14="http://schemas.microsoft.com/office/drawing/2010/main" val="0"/>
              </a:ext>
            </a:extLst>
          </a:blip>
          <a:stretch>
            <a:fillRect/>
          </a:stretch>
        </p:blipFill>
        <p:spPr>
          <a:xfrm>
            <a:off x="6633370" y="1848395"/>
            <a:ext cx="4234927" cy="4234927"/>
          </a:xfrm>
          <a:ln>
            <a:solidFill>
              <a:srgbClr val="00B050"/>
            </a:solidFill>
          </a:ln>
        </p:spPr>
      </p:pic>
    </p:spTree>
    <p:extLst>
      <p:ext uri="{BB962C8B-B14F-4D97-AF65-F5344CB8AC3E}">
        <p14:creationId xmlns="" xmlns:p14="http://schemas.microsoft.com/office/powerpoint/2010/main" val="18611232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Kindergarten Daily Schedules</a:t>
            </a:r>
            <a:endParaRPr lang="en-US" b="1" dirty="0"/>
          </a:p>
        </p:txBody>
      </p:sp>
      <p:graphicFrame>
        <p:nvGraphicFramePr>
          <p:cNvPr id="7" name="Table 6"/>
          <p:cNvGraphicFramePr>
            <a:graphicFrameLocks noGrp="1"/>
          </p:cNvGraphicFramePr>
          <p:nvPr/>
        </p:nvGraphicFramePr>
        <p:xfrm>
          <a:off x="960846" y="1882262"/>
          <a:ext cx="5426892" cy="2196108"/>
        </p:xfrm>
        <a:graphic>
          <a:graphicData uri="http://schemas.openxmlformats.org/drawingml/2006/table">
            <a:tbl>
              <a:tblPr firstRow="1" bandRow="1">
                <a:tableStyleId>{5C22544A-7EE6-4342-B048-85BDC9FD1C3A}</a:tableStyleId>
              </a:tblPr>
              <a:tblGrid>
                <a:gridCol w="1289588"/>
                <a:gridCol w="1472480"/>
                <a:gridCol w="2664824"/>
              </a:tblGrid>
              <a:tr h="482115">
                <a:tc>
                  <a:txBody>
                    <a:bodyPr/>
                    <a:lstStyle/>
                    <a:p>
                      <a:r>
                        <a:rPr lang="en-US" dirty="0" smtClean="0"/>
                        <a:t>Program</a:t>
                      </a:r>
                      <a:endParaRPr lang="en-US" dirty="0"/>
                    </a:p>
                  </a:txBody>
                  <a:tcPr/>
                </a:tc>
                <a:tc>
                  <a:txBody>
                    <a:bodyPr/>
                    <a:lstStyle/>
                    <a:p>
                      <a:r>
                        <a:rPr lang="en-US" dirty="0" smtClean="0"/>
                        <a:t>Age</a:t>
                      </a:r>
                      <a:r>
                        <a:rPr lang="en-US" baseline="0" dirty="0" smtClean="0"/>
                        <a:t> Group</a:t>
                      </a:r>
                      <a:endParaRPr lang="en-US" dirty="0"/>
                    </a:p>
                  </a:txBody>
                  <a:tcPr/>
                </a:tc>
                <a:tc>
                  <a:txBody>
                    <a:bodyPr/>
                    <a:lstStyle/>
                    <a:p>
                      <a:r>
                        <a:rPr lang="en-US" dirty="0" smtClean="0"/>
                        <a:t>Time </a:t>
                      </a:r>
                      <a:endParaRPr lang="en-US" dirty="0"/>
                    </a:p>
                  </a:txBody>
                  <a:tcPr/>
                </a:tc>
              </a:tr>
              <a:tr h="446896">
                <a:tc>
                  <a:txBody>
                    <a:bodyPr/>
                    <a:lstStyle/>
                    <a:p>
                      <a:r>
                        <a:rPr lang="en-US" b="1" dirty="0" smtClean="0">
                          <a:solidFill>
                            <a:schemeClr val="accent1">
                              <a:lumMod val="50000"/>
                            </a:schemeClr>
                          </a:solidFill>
                        </a:rPr>
                        <a:t>Half-Day</a:t>
                      </a:r>
                      <a:endParaRPr lang="en-US" b="1" dirty="0">
                        <a:solidFill>
                          <a:schemeClr val="accent1">
                            <a:lumMod val="50000"/>
                          </a:schemeClr>
                        </a:solidFill>
                      </a:endParaRPr>
                    </a:p>
                  </a:txBody>
                  <a:tcPr/>
                </a:tc>
                <a:tc>
                  <a:txBody>
                    <a:bodyPr/>
                    <a:lstStyle/>
                    <a:p>
                      <a:r>
                        <a:rPr lang="en-US" b="1" dirty="0" smtClean="0">
                          <a:solidFill>
                            <a:schemeClr val="accent1">
                              <a:lumMod val="50000"/>
                            </a:schemeClr>
                          </a:solidFill>
                        </a:rPr>
                        <a:t>3-year</a:t>
                      </a:r>
                      <a:r>
                        <a:rPr lang="en-US" b="1" baseline="0" dirty="0" smtClean="0">
                          <a:solidFill>
                            <a:schemeClr val="accent1">
                              <a:lumMod val="50000"/>
                            </a:schemeClr>
                          </a:solidFill>
                        </a:rPr>
                        <a:t> olds</a:t>
                      </a:r>
                      <a:endParaRPr lang="en-US" b="1" dirty="0">
                        <a:solidFill>
                          <a:schemeClr val="accent1">
                            <a:lumMod val="50000"/>
                          </a:schemeClr>
                        </a:solidFill>
                      </a:endParaRPr>
                    </a:p>
                  </a:txBody>
                  <a:tcPr/>
                </a:tc>
                <a:tc>
                  <a:txBody>
                    <a:bodyPr/>
                    <a:lstStyle/>
                    <a:p>
                      <a:r>
                        <a:rPr lang="en-US" b="1" dirty="0" smtClean="0">
                          <a:solidFill>
                            <a:schemeClr val="accent1">
                              <a:lumMod val="50000"/>
                            </a:schemeClr>
                          </a:solidFill>
                        </a:rPr>
                        <a:t>9am-11:50 am</a:t>
                      </a:r>
                      <a:endParaRPr lang="en-US" b="1" dirty="0">
                        <a:solidFill>
                          <a:schemeClr val="accent1">
                            <a:lumMod val="50000"/>
                          </a:schemeClr>
                        </a:solidFill>
                      </a:endParaRPr>
                    </a:p>
                  </a:txBody>
                  <a:tcPr/>
                </a:tc>
              </a:tr>
              <a:tr h="404949">
                <a:tc>
                  <a:txBody>
                    <a:bodyPr/>
                    <a:lstStyle/>
                    <a:p>
                      <a:endParaRPr lang="en-US" b="1">
                        <a:solidFill>
                          <a:schemeClr val="accent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1">
                              <a:lumMod val="50000"/>
                            </a:schemeClr>
                          </a:solidFill>
                        </a:rPr>
                        <a:t>4-year</a:t>
                      </a:r>
                      <a:r>
                        <a:rPr lang="en-US" b="1" baseline="0" dirty="0" smtClean="0">
                          <a:solidFill>
                            <a:schemeClr val="accent1">
                              <a:lumMod val="50000"/>
                            </a:schemeClr>
                          </a:solidFill>
                        </a:rPr>
                        <a:t> olds</a:t>
                      </a:r>
                      <a:endParaRPr lang="en-US" b="1" dirty="0" smtClean="0">
                        <a:solidFill>
                          <a:schemeClr val="accent1">
                            <a:lumMod val="50000"/>
                          </a:schemeClr>
                        </a:solidFill>
                      </a:endParaRPr>
                    </a:p>
                  </a:txBody>
                  <a:tcPr/>
                </a:tc>
                <a:tc>
                  <a:txBody>
                    <a:bodyPr/>
                    <a:lstStyle/>
                    <a:p>
                      <a:r>
                        <a:rPr lang="en-US" b="1" dirty="0" smtClean="0">
                          <a:solidFill>
                            <a:schemeClr val="accent1">
                              <a:lumMod val="50000"/>
                            </a:schemeClr>
                          </a:solidFill>
                        </a:rPr>
                        <a:t>9</a:t>
                      </a:r>
                      <a:r>
                        <a:rPr lang="en-US" b="1" baseline="0" dirty="0" smtClean="0">
                          <a:solidFill>
                            <a:schemeClr val="accent1">
                              <a:lumMod val="50000"/>
                            </a:schemeClr>
                          </a:solidFill>
                        </a:rPr>
                        <a:t>am- 12:20pm</a:t>
                      </a:r>
                      <a:endParaRPr lang="en-US" b="1" dirty="0">
                        <a:solidFill>
                          <a:schemeClr val="accent1">
                            <a:lumMod val="50000"/>
                          </a:schemeClr>
                        </a:solidFill>
                      </a:endParaRPr>
                    </a:p>
                  </a:txBody>
                  <a:tcPr/>
                </a:tc>
              </a:tr>
              <a:tr h="457200">
                <a:tc>
                  <a:txBody>
                    <a:bodyPr/>
                    <a:lstStyle/>
                    <a:p>
                      <a:endParaRPr lang="en-US" b="1" dirty="0">
                        <a:solidFill>
                          <a:schemeClr val="accent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1">
                              <a:lumMod val="50000"/>
                            </a:schemeClr>
                          </a:solidFill>
                        </a:rPr>
                        <a:t>5-year</a:t>
                      </a:r>
                      <a:r>
                        <a:rPr lang="en-US" b="1" baseline="0" dirty="0" smtClean="0">
                          <a:solidFill>
                            <a:schemeClr val="accent1">
                              <a:lumMod val="50000"/>
                            </a:schemeClr>
                          </a:solidFill>
                        </a:rPr>
                        <a:t> olds</a:t>
                      </a:r>
                      <a:endParaRPr lang="en-US" b="1" dirty="0" smtClean="0">
                        <a:solidFill>
                          <a:schemeClr val="accent1">
                            <a:lumMod val="50000"/>
                          </a:schemeClr>
                        </a:solidFill>
                      </a:endParaRPr>
                    </a:p>
                  </a:txBody>
                  <a:tcPr/>
                </a:tc>
                <a:tc>
                  <a:txBody>
                    <a:bodyPr/>
                    <a:lstStyle/>
                    <a:p>
                      <a:r>
                        <a:rPr lang="en-US" b="1" dirty="0" smtClean="0">
                          <a:solidFill>
                            <a:schemeClr val="accent1">
                              <a:lumMod val="50000"/>
                            </a:schemeClr>
                          </a:solidFill>
                        </a:rPr>
                        <a:t>9am-1:50pm</a:t>
                      </a:r>
                      <a:endParaRPr lang="en-US" b="1" dirty="0">
                        <a:solidFill>
                          <a:schemeClr val="accent1">
                            <a:lumMod val="50000"/>
                          </a:schemeClr>
                        </a:solidFill>
                      </a:endParaRPr>
                    </a:p>
                  </a:txBody>
                  <a:tcPr/>
                </a:tc>
              </a:tr>
              <a:tr h="404948">
                <a:tc>
                  <a:txBody>
                    <a:bodyPr/>
                    <a:lstStyle/>
                    <a:p>
                      <a:r>
                        <a:rPr lang="en-US" b="1" dirty="0" smtClean="0">
                          <a:solidFill>
                            <a:schemeClr val="accent1">
                              <a:lumMod val="50000"/>
                            </a:schemeClr>
                          </a:solidFill>
                        </a:rPr>
                        <a:t>Full-Day</a:t>
                      </a:r>
                      <a:endParaRPr lang="en-US" b="1" dirty="0">
                        <a:solidFill>
                          <a:schemeClr val="accent1">
                            <a:lumMod val="50000"/>
                          </a:schemeClr>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1">
                              <a:lumMod val="50000"/>
                            </a:schemeClr>
                          </a:solidFill>
                        </a:rPr>
                        <a:t>Flexible</a:t>
                      </a:r>
                    </a:p>
                  </a:txBody>
                  <a:tcPr/>
                </a:tc>
                <a:tc>
                  <a:txBody>
                    <a:bodyPr/>
                    <a:lstStyle/>
                    <a:p>
                      <a:r>
                        <a:rPr lang="en-US" b="1" dirty="0" smtClean="0">
                          <a:solidFill>
                            <a:schemeClr val="accent1">
                              <a:lumMod val="50000"/>
                            </a:schemeClr>
                          </a:solidFill>
                        </a:rPr>
                        <a:t>9am-5:20pm</a:t>
                      </a:r>
                      <a:endParaRPr lang="en-US" b="1" dirty="0">
                        <a:solidFill>
                          <a:schemeClr val="accent1">
                            <a:lumMod val="50000"/>
                          </a:schemeClr>
                        </a:solidFill>
                      </a:endParaRPr>
                    </a:p>
                  </a:txBody>
                  <a:tcPr/>
                </a:tc>
              </a:tr>
            </a:tbl>
          </a:graphicData>
        </a:graphic>
      </p:graphicFrame>
      <p:pic>
        <p:nvPicPr>
          <p:cNvPr id="9" name="Picture 8"/>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7068183" y="1868564"/>
            <a:ext cx="3800114" cy="4465912"/>
          </a:xfrm>
          <a:prstGeom prst="rect">
            <a:avLst/>
          </a:prstGeom>
          <a:ln>
            <a:solidFill>
              <a:srgbClr val="00B050"/>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5251" y="374469"/>
            <a:ext cx="9875520" cy="1356360"/>
          </a:xfrm>
        </p:spPr>
        <p:txBody>
          <a:bodyPr/>
          <a:lstStyle/>
          <a:p>
            <a:pPr algn="ctr"/>
            <a:r>
              <a:rPr lang="en-US" b="1" dirty="0">
                <a:latin typeface="Arial" panose="020B0604020202020204" pitchFamily="34" charset="0"/>
                <a:cs typeface="Arial" panose="020B0604020202020204" pitchFamily="34" charset="0"/>
              </a:rPr>
              <a:t>Half-Day Program for </a:t>
            </a:r>
            <a:r>
              <a:rPr lang="en-US" b="1" dirty="0" smtClean="0">
                <a:latin typeface="Arial" panose="020B0604020202020204" pitchFamily="34" charset="0"/>
                <a:cs typeface="Arial" panose="020B0604020202020204" pitchFamily="34" charset="0"/>
              </a:rPr>
              <a:t/>
            </a:r>
            <a:br>
              <a:rPr lang="en-US" b="1" dirty="0" smtClean="0">
                <a:latin typeface="Arial" panose="020B0604020202020204" pitchFamily="34" charset="0"/>
                <a:cs typeface="Arial" panose="020B0604020202020204" pitchFamily="34" charset="0"/>
              </a:rPr>
            </a:br>
            <a:r>
              <a:rPr lang="en-US" b="1" dirty="0" smtClean="0">
                <a:solidFill>
                  <a:srgbClr val="00B050"/>
                </a:solidFill>
                <a:latin typeface="Arial" panose="020B0604020202020204" pitchFamily="34" charset="0"/>
                <a:cs typeface="Arial" panose="020B0604020202020204" pitchFamily="34" charset="0"/>
              </a:rPr>
              <a:t>4</a:t>
            </a:r>
            <a:r>
              <a:rPr lang="en-US" b="1" dirty="0" smtClean="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Year Olds</a:t>
            </a:r>
            <a:endParaRPr lang="en-US" b="1" dirty="0"/>
          </a:p>
        </p:txBody>
      </p:sp>
      <p:graphicFrame>
        <p:nvGraphicFramePr>
          <p:cNvPr id="4" name="Content Placeholder 3"/>
          <p:cNvGraphicFramePr>
            <a:graphicFrameLocks/>
          </p:cNvGraphicFramePr>
          <p:nvPr>
            <p:extLst>
              <p:ext uri="{D42A27DB-BD31-4B8C-83A1-F6EECF244321}">
                <p14:modId xmlns="" xmlns:p14="http://schemas.microsoft.com/office/powerpoint/2010/main" val="1725577895"/>
              </p:ext>
            </p:extLst>
          </p:nvPr>
        </p:nvGraphicFramePr>
        <p:xfrm>
          <a:off x="790303" y="1613265"/>
          <a:ext cx="5623560" cy="4942182"/>
        </p:xfrm>
        <a:graphic>
          <a:graphicData uri="http://schemas.openxmlformats.org/drawingml/2006/table">
            <a:tbl>
              <a:tblPr firstRow="1" bandRow="1">
                <a:tableStyleId>{5C22544A-7EE6-4342-B048-85BDC9FD1C3A}</a:tableStyleId>
              </a:tblPr>
              <a:tblGrid>
                <a:gridCol w="1544096"/>
                <a:gridCol w="4079464"/>
              </a:tblGrid>
              <a:tr h="689515">
                <a:tc>
                  <a:txBody>
                    <a:bodyPr/>
                    <a:lstStyle/>
                    <a:p>
                      <a:r>
                        <a:rPr lang="en-US" sz="4000" dirty="0" smtClean="0"/>
                        <a:t>Time</a:t>
                      </a:r>
                      <a:endParaRPr lang="en-US" sz="4000" dirty="0"/>
                    </a:p>
                  </a:txBody>
                  <a:tcPr/>
                </a:tc>
                <a:tc>
                  <a:txBody>
                    <a:bodyPr/>
                    <a:lstStyle/>
                    <a:p>
                      <a:r>
                        <a:rPr lang="en-US" sz="4000" dirty="0" smtClean="0"/>
                        <a:t>Activities</a:t>
                      </a:r>
                      <a:endParaRPr lang="en-US" sz="4000" dirty="0"/>
                    </a:p>
                  </a:txBody>
                  <a:tcPr/>
                </a:tc>
              </a:tr>
              <a:tr h="447777">
                <a:tc>
                  <a:txBody>
                    <a:bodyPr/>
                    <a:lstStyle/>
                    <a:p>
                      <a:r>
                        <a:rPr lang="en-US" dirty="0" smtClean="0">
                          <a:latin typeface="Arial" panose="020B0604020202020204" pitchFamily="34" charset="0"/>
                          <a:cs typeface="Arial" panose="020B0604020202020204" pitchFamily="34" charset="0"/>
                        </a:rPr>
                        <a:t>9:00~9:20</a:t>
                      </a:r>
                      <a:endParaRPr lang="en-US" dirty="0">
                        <a:latin typeface="Arial" panose="020B0604020202020204" pitchFamily="34" charset="0"/>
                        <a:cs typeface="Arial" panose="020B0604020202020204" pitchFamily="34" charset="0"/>
                      </a:endParaRPr>
                    </a:p>
                  </a:txBody>
                  <a:tcPr/>
                </a:tc>
                <a:tc>
                  <a:txBody>
                    <a:bodyPr/>
                    <a:lstStyle/>
                    <a:p>
                      <a:r>
                        <a:rPr lang="en-US" dirty="0" smtClean="0"/>
                        <a:t>Children make their plans for the day</a:t>
                      </a:r>
                      <a:endParaRPr lang="en-US" dirty="0"/>
                    </a:p>
                  </a:txBody>
                  <a:tcPr/>
                </a:tc>
              </a:tr>
              <a:tr h="447777">
                <a:tc>
                  <a:txBody>
                    <a:bodyPr/>
                    <a:lstStyle/>
                    <a:p>
                      <a:r>
                        <a:rPr lang="en-US" dirty="0" smtClean="0">
                          <a:latin typeface="Arial" panose="020B0604020202020204" pitchFamily="34" charset="0"/>
                          <a:cs typeface="Arial" panose="020B0604020202020204" pitchFamily="34" charset="0"/>
                        </a:rPr>
                        <a:t>9:20~10:20</a:t>
                      </a:r>
                      <a:endParaRPr lang="en-US" dirty="0">
                        <a:latin typeface="Arial" panose="020B0604020202020204" pitchFamily="34" charset="0"/>
                        <a:cs typeface="Arial" panose="020B0604020202020204" pitchFamily="34" charset="0"/>
                      </a:endParaRPr>
                    </a:p>
                  </a:txBody>
                  <a:tcPr/>
                </a:tc>
                <a:tc>
                  <a:txBody>
                    <a:bodyPr/>
                    <a:lstStyle/>
                    <a:p>
                      <a:r>
                        <a:rPr lang="en-US" dirty="0" smtClean="0"/>
                        <a:t>Center Time</a:t>
                      </a:r>
                      <a:endParaRPr lang="en-US" dirty="0"/>
                    </a:p>
                  </a:txBody>
                  <a:tcPr/>
                </a:tc>
              </a:tr>
              <a:tr h="629557">
                <a:tc>
                  <a:txBody>
                    <a:bodyPr/>
                    <a:lstStyle/>
                    <a:p>
                      <a:r>
                        <a:rPr lang="en-US" dirty="0" smtClean="0">
                          <a:latin typeface="Arial" panose="020B0604020202020204" pitchFamily="34" charset="0"/>
                          <a:cs typeface="Arial" panose="020B0604020202020204" pitchFamily="34" charset="0"/>
                        </a:rPr>
                        <a:t>10:20~10:35</a:t>
                      </a:r>
                      <a:endParaRPr lang="en-US" dirty="0">
                        <a:latin typeface="Arial" panose="020B0604020202020204" pitchFamily="34" charset="0"/>
                        <a:cs typeface="Arial" panose="020B0604020202020204" pitchFamily="34" charset="0"/>
                      </a:endParaRPr>
                    </a:p>
                  </a:txBody>
                  <a:tcPr/>
                </a:tc>
                <a:tc>
                  <a:txBody>
                    <a:bodyPr/>
                    <a:lstStyle/>
                    <a:p>
                      <a:r>
                        <a:rPr lang="en-US" dirty="0" smtClean="0"/>
                        <a:t>Transition with music  to clean-up and toileting</a:t>
                      </a:r>
                      <a:endParaRPr lang="en-US" dirty="0"/>
                    </a:p>
                  </a:txBody>
                  <a:tcPr/>
                </a:tc>
              </a:tr>
              <a:tr h="447777">
                <a:tc>
                  <a:txBody>
                    <a:bodyPr/>
                    <a:lstStyle/>
                    <a:p>
                      <a:r>
                        <a:rPr lang="en-US" dirty="0" smtClean="0">
                          <a:latin typeface="Arial" panose="020B0604020202020204" pitchFamily="34" charset="0"/>
                          <a:cs typeface="Arial" panose="020B0604020202020204" pitchFamily="34" charset="0"/>
                        </a:rPr>
                        <a:t>10:35~11:10</a:t>
                      </a:r>
                      <a:endParaRPr lang="en-US" dirty="0">
                        <a:latin typeface="Arial" panose="020B0604020202020204" pitchFamily="34" charset="0"/>
                        <a:cs typeface="Arial" panose="020B0604020202020204" pitchFamily="34" charset="0"/>
                      </a:endParaRPr>
                    </a:p>
                  </a:txBody>
                  <a:tcPr/>
                </a:tc>
                <a:tc>
                  <a:txBody>
                    <a:bodyPr/>
                    <a:lstStyle/>
                    <a:p>
                      <a:r>
                        <a:rPr lang="en-US" dirty="0" smtClean="0"/>
                        <a:t>Circle Time:  conversations &amp; expressions</a:t>
                      </a:r>
                      <a:endParaRPr lang="en-US" dirty="0"/>
                    </a:p>
                  </a:txBody>
                  <a:tcPr/>
                </a:tc>
              </a:tr>
              <a:tr h="447777">
                <a:tc>
                  <a:txBody>
                    <a:bodyPr/>
                    <a:lstStyle/>
                    <a:p>
                      <a:r>
                        <a:rPr lang="en-US" dirty="0" smtClean="0">
                          <a:latin typeface="Arial" panose="020B0604020202020204" pitchFamily="34" charset="0"/>
                          <a:cs typeface="Arial" panose="020B0604020202020204" pitchFamily="34" charset="0"/>
                        </a:rPr>
                        <a:t>11:10~11:30</a:t>
                      </a:r>
                      <a:endParaRPr lang="en-US" dirty="0">
                        <a:latin typeface="Arial" panose="020B0604020202020204" pitchFamily="34" charset="0"/>
                        <a:cs typeface="Arial" panose="020B0604020202020204" pitchFamily="34" charset="0"/>
                      </a:endParaRPr>
                    </a:p>
                  </a:txBody>
                  <a:tcPr/>
                </a:tc>
                <a:tc>
                  <a:txBody>
                    <a:bodyPr/>
                    <a:lstStyle/>
                    <a:p>
                      <a:r>
                        <a:rPr lang="en-US" dirty="0" smtClean="0"/>
                        <a:t>Prepare for and eat snack</a:t>
                      </a:r>
                      <a:endParaRPr lang="en-US" dirty="0"/>
                    </a:p>
                  </a:txBody>
                  <a:tcPr/>
                </a:tc>
              </a:tr>
              <a:tr h="447777">
                <a:tc>
                  <a:txBody>
                    <a:bodyPr/>
                    <a:lstStyle/>
                    <a:p>
                      <a:r>
                        <a:rPr lang="en-US" dirty="0" smtClean="0">
                          <a:latin typeface="Arial" panose="020B0604020202020204" pitchFamily="34" charset="0"/>
                          <a:cs typeface="Arial" panose="020B0604020202020204" pitchFamily="34" charset="0"/>
                        </a:rPr>
                        <a:t>11:30~12:20</a:t>
                      </a:r>
                      <a:endParaRPr lang="en-US" dirty="0">
                        <a:latin typeface="Arial" panose="020B0604020202020204" pitchFamily="34" charset="0"/>
                        <a:cs typeface="Arial" panose="020B0604020202020204" pitchFamily="34" charset="0"/>
                      </a:endParaRPr>
                    </a:p>
                  </a:txBody>
                  <a:tcPr/>
                </a:tc>
                <a:tc>
                  <a:txBody>
                    <a:bodyPr/>
                    <a:lstStyle/>
                    <a:p>
                      <a:r>
                        <a:rPr lang="en-US" dirty="0" smtClean="0"/>
                        <a:t>Playground</a:t>
                      </a:r>
                      <a:endParaRPr lang="en-US" dirty="0"/>
                    </a:p>
                  </a:txBody>
                  <a:tcPr/>
                </a:tc>
              </a:tr>
              <a:tr h="899368">
                <a:tc>
                  <a:txBody>
                    <a:bodyPr/>
                    <a:lstStyle/>
                    <a:p>
                      <a:r>
                        <a:rPr lang="en-US" dirty="0" smtClean="0">
                          <a:latin typeface="Arial" panose="020B0604020202020204" pitchFamily="34" charset="0"/>
                          <a:cs typeface="Arial" panose="020B0604020202020204" pitchFamily="34" charset="0"/>
                        </a:rPr>
                        <a:t>12:20~12:30</a:t>
                      </a:r>
                      <a:endParaRPr lang="en-US" dirty="0">
                        <a:latin typeface="Arial" panose="020B0604020202020204" pitchFamily="34" charset="0"/>
                        <a:cs typeface="Arial" panose="020B0604020202020204" pitchFamily="34" charset="0"/>
                      </a:endParaRPr>
                    </a:p>
                  </a:txBody>
                  <a:tcPr/>
                </a:tc>
                <a:tc>
                  <a:txBody>
                    <a:bodyPr/>
                    <a:lstStyle/>
                    <a:p>
                      <a:r>
                        <a:rPr lang="en-US" dirty="0" smtClean="0"/>
                        <a:t>Prepare for Dismissal:  Discuss events</a:t>
                      </a:r>
                      <a:r>
                        <a:rPr lang="en-US" baseline="0" dirty="0" smtClean="0"/>
                        <a:t> of the day, resolve any conflicts, bow to the teacher</a:t>
                      </a:r>
                      <a:endParaRPr lang="en-US" dirty="0"/>
                    </a:p>
                  </a:txBody>
                  <a:tcPr/>
                </a:tc>
              </a:tr>
              <a:tr h="447777">
                <a:tc>
                  <a:txBody>
                    <a:bodyPr/>
                    <a:lstStyle/>
                    <a:p>
                      <a:r>
                        <a:rPr lang="en-US" dirty="0" smtClean="0">
                          <a:latin typeface="Arial" panose="020B0604020202020204" pitchFamily="34" charset="0"/>
                          <a:cs typeface="Arial" panose="020B0604020202020204" pitchFamily="34" charset="0"/>
                        </a:rPr>
                        <a:t>12:30</a:t>
                      </a:r>
                      <a:r>
                        <a:rPr lang="en-US" sz="1800" dirty="0" smtClean="0">
                          <a:latin typeface="Arial" panose="020B0604020202020204" pitchFamily="34" charset="0"/>
                          <a:cs typeface="Arial" panose="020B0604020202020204" pitchFamily="34" charset="0"/>
                        </a:rPr>
                        <a:t>~12:40</a:t>
                      </a:r>
                      <a:endParaRPr lang="en-US" dirty="0">
                        <a:latin typeface="Arial" panose="020B0604020202020204" pitchFamily="34" charset="0"/>
                        <a:cs typeface="Arial" panose="020B0604020202020204" pitchFamily="34" charset="0"/>
                      </a:endParaRPr>
                    </a:p>
                  </a:txBody>
                  <a:tcPr/>
                </a:tc>
                <a:tc>
                  <a:txBody>
                    <a:bodyPr/>
                    <a:lstStyle/>
                    <a:p>
                      <a:r>
                        <a:rPr lang="en-US" dirty="0" smtClean="0"/>
                        <a:t>End the Day: Prepare the shoes</a:t>
                      </a:r>
                      <a:endParaRPr lang="en-US" dirty="0"/>
                    </a:p>
                  </a:txBody>
                  <a:tcPr/>
                </a:tc>
              </a:tr>
            </a:tbl>
          </a:graphicData>
        </a:graphic>
      </p:graphicFrame>
      <p:pic>
        <p:nvPicPr>
          <p:cNvPr id="6" name="Content Placeholder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9496696" y="1107015"/>
            <a:ext cx="2233750" cy="2864094"/>
          </a:xfrm>
          <a:ln>
            <a:solidFill>
              <a:srgbClr val="00B050"/>
            </a:solidFill>
          </a:ln>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609806" y="2128444"/>
            <a:ext cx="2683185" cy="3241870"/>
          </a:xfrm>
          <a:prstGeom prst="rect">
            <a:avLst/>
          </a:prstGeom>
          <a:ln>
            <a:solidFill>
              <a:srgbClr val="00B050"/>
            </a:solidFill>
          </a:ln>
        </p:spPr>
      </p:pic>
      <p:pic>
        <p:nvPicPr>
          <p:cNvPr id="7" name="Content Placeholder 3"/>
          <p:cNvPicPr>
            <a:picLocks noChangeAspect="1"/>
          </p:cNvPicPr>
          <p:nvPr/>
        </p:nvPicPr>
        <p:blipFill>
          <a:blip r:embed="rId4">
            <a:extLst>
              <a:ext uri="{28A0092B-C50C-407E-A947-70E740481C1C}">
                <a14:useLocalDpi xmlns="" xmlns:a14="http://schemas.microsoft.com/office/drawing/2010/main" val="0"/>
              </a:ext>
            </a:extLst>
          </a:blip>
          <a:srcRect l="7851" t="7726" r="13055"/>
          <a:stretch>
            <a:fillRect/>
          </a:stretch>
        </p:blipFill>
        <p:spPr>
          <a:xfrm>
            <a:off x="9500333" y="4441370"/>
            <a:ext cx="2328990" cy="2037806"/>
          </a:xfrm>
          <a:prstGeom prst="rect">
            <a:avLst/>
          </a:prstGeom>
          <a:ln>
            <a:solidFill>
              <a:srgbClr val="00B050"/>
            </a:solidFill>
          </a:ln>
        </p:spPr>
      </p:pic>
    </p:spTree>
    <p:extLst>
      <p:ext uri="{BB962C8B-B14F-4D97-AF65-F5344CB8AC3E}">
        <p14:creationId xmlns="" xmlns:p14="http://schemas.microsoft.com/office/powerpoint/2010/main" val="18698437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9363" y="0"/>
            <a:ext cx="9875520" cy="1356360"/>
          </a:xfrm>
        </p:spPr>
        <p:txBody>
          <a:bodyPr/>
          <a:lstStyle/>
          <a:p>
            <a:pPr algn="ctr"/>
            <a:r>
              <a:rPr lang="en-US" b="1" dirty="0" smtClean="0">
                <a:latin typeface="Arial" panose="020B0604020202020204" pitchFamily="34" charset="0"/>
                <a:cs typeface="Arial" panose="020B0604020202020204" pitchFamily="34" charset="0"/>
              </a:rPr>
              <a:t>Full</a:t>
            </a:r>
            <a:r>
              <a:rPr lang="en-US" b="1" dirty="0" smtClean="0">
                <a:latin typeface="Arial" panose="020B0604020202020204" pitchFamily="34" charset="0"/>
                <a:cs typeface="Arial" panose="020B0604020202020204" pitchFamily="34" charset="0"/>
              </a:rPr>
              <a:t>-Day </a:t>
            </a:r>
            <a:r>
              <a:rPr lang="en-US" b="1" dirty="0">
                <a:latin typeface="Arial" panose="020B0604020202020204" pitchFamily="34" charset="0"/>
                <a:cs typeface="Arial" panose="020B0604020202020204" pitchFamily="34" charset="0"/>
              </a:rPr>
              <a:t>Program for </a:t>
            </a:r>
            <a:r>
              <a:rPr lang="en-US" b="1" dirty="0" smtClean="0">
                <a:solidFill>
                  <a:srgbClr val="00B050"/>
                </a:solidFill>
                <a:latin typeface="Arial" panose="020B0604020202020204" pitchFamily="34" charset="0"/>
                <a:cs typeface="Arial" panose="020B0604020202020204" pitchFamily="34" charset="0"/>
              </a:rPr>
              <a:t>5</a:t>
            </a:r>
            <a:r>
              <a:rPr lang="en-US" b="1" dirty="0" smtClean="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Year Olds</a:t>
            </a:r>
            <a:endParaRPr lang="en-US" b="1" dirty="0"/>
          </a:p>
        </p:txBody>
      </p:sp>
      <p:graphicFrame>
        <p:nvGraphicFramePr>
          <p:cNvPr id="5" name="Table 4"/>
          <p:cNvGraphicFramePr>
            <a:graphicFrameLocks noGrp="1"/>
          </p:cNvGraphicFramePr>
          <p:nvPr>
            <p:extLst>
              <p:ext uri="{D42A27DB-BD31-4B8C-83A1-F6EECF244321}">
                <p14:modId xmlns="" xmlns:p14="http://schemas.microsoft.com/office/powerpoint/2010/main" val="108496334"/>
              </p:ext>
            </p:extLst>
          </p:nvPr>
        </p:nvGraphicFramePr>
        <p:xfrm>
          <a:off x="498731" y="1053004"/>
          <a:ext cx="4556594" cy="5260944"/>
        </p:xfrm>
        <a:graphic>
          <a:graphicData uri="http://schemas.openxmlformats.org/drawingml/2006/table">
            <a:tbl>
              <a:tblPr firstRow="1" bandRow="1">
                <a:tableStyleId>{5C22544A-7EE6-4342-B048-85BDC9FD1C3A}</a:tableStyleId>
              </a:tblPr>
              <a:tblGrid>
                <a:gridCol w="1896147"/>
                <a:gridCol w="2660447"/>
              </a:tblGrid>
              <a:tr h="540665">
                <a:tc>
                  <a:txBody>
                    <a:bodyPr/>
                    <a:lstStyle/>
                    <a:p>
                      <a:r>
                        <a:rPr lang="en-US" sz="3200" dirty="0" smtClean="0"/>
                        <a:t>Times</a:t>
                      </a:r>
                      <a:endParaRPr lang="en-US" sz="3200" dirty="0"/>
                    </a:p>
                  </a:txBody>
                  <a:tcPr/>
                </a:tc>
                <a:tc>
                  <a:txBody>
                    <a:bodyPr/>
                    <a:lstStyle/>
                    <a:p>
                      <a:r>
                        <a:rPr lang="en-US" sz="3200" dirty="0" smtClean="0"/>
                        <a:t>Activities</a:t>
                      </a:r>
                      <a:endParaRPr lang="en-US" sz="3200" dirty="0"/>
                    </a:p>
                  </a:txBody>
                  <a:tcPr/>
                </a:tc>
              </a:tr>
              <a:tr h="346972">
                <a:tc gridSpan="2">
                  <a:txBody>
                    <a:bodyPr/>
                    <a:lstStyle/>
                    <a:p>
                      <a:pPr algn="ctr"/>
                      <a:r>
                        <a:rPr lang="en-US" sz="2800" dirty="0" smtClean="0"/>
                        <a:t>8:30am~5:30pm</a:t>
                      </a:r>
                      <a:endParaRPr lang="en-US" sz="2800" dirty="0"/>
                    </a:p>
                  </a:txBody>
                  <a:tcPr/>
                </a:tc>
                <a:tc hMerge="1">
                  <a:txBody>
                    <a:bodyPr/>
                    <a:lstStyle/>
                    <a:p>
                      <a:endParaRPr lang="en-US" dirty="0"/>
                    </a:p>
                  </a:txBody>
                  <a:tcPr/>
                </a:tc>
              </a:tr>
              <a:tr h="4163664">
                <a:tc gridSpan="2">
                  <a:txBody>
                    <a:bodyPr/>
                    <a:lstStyle/>
                    <a:p>
                      <a:pPr algn="ctr"/>
                      <a:endParaRPr lang="en-US" sz="2400" dirty="0" smtClean="0"/>
                    </a:p>
                    <a:p>
                      <a:pPr algn="ctr"/>
                      <a:r>
                        <a:rPr lang="en-US" sz="2400" dirty="0" smtClean="0"/>
                        <a:t>This</a:t>
                      </a:r>
                      <a:r>
                        <a:rPr lang="en-US" sz="2400" baseline="0" dirty="0" smtClean="0"/>
                        <a:t> schedule is flexibly run Monday – Friday.  The full program includes lunch and rest time which allows children to try and taste various nutritious foods and relaxation and stretch out exercises.</a:t>
                      </a:r>
                      <a:endParaRPr lang="en-US" sz="2400" dirty="0"/>
                    </a:p>
                  </a:txBody>
                  <a:tcPr/>
                </a:tc>
                <a:tc hMerge="1">
                  <a:txBody>
                    <a:bodyPr/>
                    <a:lstStyle/>
                    <a:p>
                      <a:endParaRPr lang="en-US"/>
                    </a:p>
                  </a:txBody>
                  <a:tcPr/>
                </a:tc>
              </a:tr>
            </a:tbl>
          </a:graphicData>
        </a:graphic>
      </p:graphicFrame>
      <p:pic>
        <p:nvPicPr>
          <p:cNvPr id="4" name="Content Placeholder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5538226" y="1280159"/>
            <a:ext cx="5128397" cy="4833258"/>
          </a:xfrm>
          <a:ln>
            <a:solidFill>
              <a:srgbClr val="00B050"/>
            </a:solidFill>
          </a:ln>
        </p:spPr>
      </p:pic>
    </p:spTree>
    <p:extLst>
      <p:ext uri="{BB962C8B-B14F-4D97-AF65-F5344CB8AC3E}">
        <p14:creationId xmlns="" xmlns:p14="http://schemas.microsoft.com/office/powerpoint/2010/main" val="270110565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5400" b="1" dirty="0" smtClean="0"/>
              <a:t>Quiz Time</a:t>
            </a:r>
            <a:r>
              <a:rPr lang="en-US" sz="5400" b="1" dirty="0" smtClean="0"/>
              <a:t>!!!</a:t>
            </a:r>
            <a:endParaRPr lang="en-US" sz="5400" b="1" dirty="0"/>
          </a:p>
        </p:txBody>
      </p:sp>
      <p:pic>
        <p:nvPicPr>
          <p:cNvPr id="7" name="Content Placeholder 6" descr="Kahoot! _ Play this quiz now! (1).png"/>
          <p:cNvPicPr>
            <a:picLocks noGrp="1" noChangeAspect="1"/>
          </p:cNvPicPr>
          <p:nvPr>
            <p:ph idx="1"/>
          </p:nvPr>
        </p:nvPicPr>
        <p:blipFill>
          <a:blip r:embed="rId2"/>
          <a:srcRect l="2729" r="2005" b="9763"/>
          <a:stretch>
            <a:fillRect/>
          </a:stretch>
        </p:blipFill>
        <p:spPr>
          <a:xfrm>
            <a:off x="1378424" y="1688910"/>
            <a:ext cx="9171295" cy="4288809"/>
          </a:xfr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89025" y="520543"/>
            <a:ext cx="9183776" cy="2087273"/>
          </a:xfrm>
        </p:spPr>
        <p:txBody>
          <a:bodyPr>
            <a:normAutofit/>
          </a:bodyPr>
          <a:lstStyle/>
          <a:p>
            <a:pPr algn="ctr"/>
            <a:r>
              <a:rPr lang="en-US" b="1" dirty="0" smtClean="0"/>
              <a:t>elementary</a:t>
            </a:r>
            <a:r>
              <a:rPr lang="en-US" dirty="0" smtClean="0"/>
              <a:t/>
            </a:r>
            <a:br>
              <a:rPr lang="en-US" dirty="0" smtClean="0"/>
            </a:br>
            <a:endParaRPr lang="en-US" dirty="0"/>
          </a:p>
        </p:txBody>
      </p:sp>
      <p:pic>
        <p:nvPicPr>
          <p:cNvPr id="6" name="Picture 5"/>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841863" y="1779593"/>
            <a:ext cx="8490858" cy="4566303"/>
          </a:xfrm>
          <a:prstGeom prst="rect">
            <a:avLst/>
          </a:prstGeom>
        </p:spPr>
      </p:pic>
    </p:spTree>
    <p:extLst>
      <p:ext uri="{BB962C8B-B14F-4D97-AF65-F5344CB8AC3E}">
        <p14:creationId xmlns="" xmlns:p14="http://schemas.microsoft.com/office/powerpoint/2010/main" val="2842094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Elementary School (age 7 - 12):</a:t>
            </a:r>
            <a:endParaRPr lang="en-US" dirty="0"/>
          </a:p>
        </p:txBody>
      </p:sp>
      <p:sp>
        <p:nvSpPr>
          <p:cNvPr id="5" name="Content Placeholder 4"/>
          <p:cNvSpPr>
            <a:spLocks noGrp="1"/>
          </p:cNvSpPr>
          <p:nvPr>
            <p:ph sz="half" idx="1"/>
          </p:nvPr>
        </p:nvSpPr>
        <p:spPr>
          <a:xfrm>
            <a:off x="1143000" y="2057399"/>
            <a:ext cx="3180806" cy="4023360"/>
          </a:xfrm>
        </p:spPr>
        <p:txBody>
          <a:bodyPr>
            <a:normAutofit lnSpcReduction="10000"/>
          </a:bodyPr>
          <a:lstStyle/>
          <a:p>
            <a:pPr>
              <a:buNone/>
            </a:pPr>
            <a:r>
              <a:rPr lang="en-US" sz="3200" b="1" dirty="0" smtClean="0"/>
              <a:t>Core </a:t>
            </a:r>
            <a:r>
              <a:rPr lang="en-US" sz="3200" b="1" dirty="0" smtClean="0"/>
              <a:t>Subjects</a:t>
            </a:r>
            <a:endParaRPr lang="en-US" sz="3200" b="1" dirty="0" smtClean="0"/>
          </a:p>
          <a:p>
            <a:pPr lvl="1"/>
            <a:r>
              <a:rPr lang="en-US" sz="2400" dirty="0" smtClean="0"/>
              <a:t>Math</a:t>
            </a:r>
            <a:endParaRPr lang="en-US" sz="2400" dirty="0" smtClean="0"/>
          </a:p>
          <a:p>
            <a:pPr lvl="1"/>
            <a:r>
              <a:rPr lang="en-US" sz="2400" dirty="0" smtClean="0"/>
              <a:t>Science </a:t>
            </a:r>
            <a:endParaRPr lang="en-US" sz="2400" dirty="0" smtClean="0"/>
          </a:p>
          <a:p>
            <a:pPr lvl="1"/>
            <a:r>
              <a:rPr lang="en-US" sz="2400" dirty="0" smtClean="0"/>
              <a:t>English</a:t>
            </a:r>
            <a:endParaRPr lang="en-US" sz="2400" dirty="0" smtClean="0"/>
          </a:p>
          <a:p>
            <a:pPr lvl="1"/>
            <a:r>
              <a:rPr lang="en-US" sz="2400" dirty="0" smtClean="0"/>
              <a:t>Social </a:t>
            </a:r>
            <a:r>
              <a:rPr lang="en-US" sz="2400" dirty="0" smtClean="0"/>
              <a:t>Studies </a:t>
            </a:r>
            <a:endParaRPr lang="en-US" sz="2400" dirty="0" smtClean="0"/>
          </a:p>
          <a:p>
            <a:pPr lvl="1"/>
            <a:r>
              <a:rPr lang="en-US" sz="2400" dirty="0" smtClean="0"/>
              <a:t>Fine </a:t>
            </a:r>
            <a:r>
              <a:rPr lang="en-US" sz="2400" dirty="0" smtClean="0"/>
              <a:t>Arts</a:t>
            </a:r>
            <a:endParaRPr lang="en-US" sz="2400" dirty="0" smtClean="0"/>
          </a:p>
          <a:p>
            <a:pPr lvl="1"/>
            <a:r>
              <a:rPr lang="en-US" sz="2400" dirty="0" smtClean="0"/>
              <a:t>PE</a:t>
            </a:r>
          </a:p>
          <a:p>
            <a:pPr lvl="1"/>
            <a:r>
              <a:rPr lang="en-US" sz="2400" dirty="0" smtClean="0"/>
              <a:t>Music</a:t>
            </a:r>
          </a:p>
          <a:p>
            <a:pPr lvl="1"/>
            <a:r>
              <a:rPr lang="en-US" sz="2400" dirty="0" smtClean="0"/>
              <a:t>Practical Arts</a:t>
            </a:r>
          </a:p>
          <a:p>
            <a:pPr lvl="1"/>
            <a:r>
              <a:rPr lang="en-US" sz="2400" dirty="0" smtClean="0"/>
              <a:t>Moral Education</a:t>
            </a:r>
          </a:p>
        </p:txBody>
      </p:sp>
      <p:pic>
        <p:nvPicPr>
          <p:cNvPr id="10" name="Content Placeholder 3"/>
          <p:cNvPicPr>
            <a:picLocks noGrp="1" noChangeAspect="1"/>
          </p:cNvPicPr>
          <p:nvPr>
            <p:ph idx="1"/>
          </p:nvPr>
        </p:nvPicPr>
        <p:blipFill rotWithShape="1">
          <a:blip r:embed="rId2">
            <a:extLst>
              <a:ext uri="{28A0092B-C50C-407E-A947-70E740481C1C}">
                <a14:useLocalDpi xmlns="" xmlns:a14="http://schemas.microsoft.com/office/drawing/2010/main" val="0"/>
              </a:ext>
            </a:extLst>
          </a:blip>
          <a:srcRect l="24464" t="37547" r="36866" b="41893"/>
          <a:stretch/>
        </p:blipFill>
        <p:spPr>
          <a:xfrm>
            <a:off x="8590417" y="1888743"/>
            <a:ext cx="2598125" cy="1036081"/>
          </a:xfrm>
        </p:spPr>
      </p:pic>
      <p:pic>
        <p:nvPicPr>
          <p:cNvPr id="11" name="Content Placeholder 3"/>
          <p:cNvPicPr>
            <a:picLocks noGrp="1" noChangeAspect="1"/>
          </p:cNvPicPr>
          <p:nvPr>
            <p:ph idx="1"/>
          </p:nvPr>
        </p:nvPicPr>
        <p:blipFill>
          <a:blip r:embed="rId3">
            <a:extLst>
              <a:ext uri="{28A0092B-C50C-407E-A947-70E740481C1C}">
                <a14:useLocalDpi xmlns="" xmlns:a14="http://schemas.microsoft.com/office/drawing/2010/main" val="0"/>
              </a:ext>
            </a:extLst>
          </a:blip>
          <a:srcRect l="30782" t="13149" r="30889" b="13428"/>
          <a:stretch>
            <a:fillRect/>
          </a:stretch>
        </p:blipFill>
        <p:spPr>
          <a:xfrm>
            <a:off x="5930537" y="4010297"/>
            <a:ext cx="2063932" cy="2560320"/>
          </a:xfrm>
        </p:spPr>
      </p:pic>
      <p:pic>
        <p:nvPicPr>
          <p:cNvPr id="12" name="Picture 11"/>
          <p:cNvPicPr>
            <a:picLocks noChangeAspect="1"/>
          </p:cNvPicPr>
          <p:nvPr/>
        </p:nvPicPr>
        <p:blipFill>
          <a:blip r:embed="rId4"/>
          <a:srcRect l="6357" t="2451" r="28729" b="45067"/>
          <a:stretch>
            <a:fillRect/>
          </a:stretch>
        </p:blipFill>
        <p:spPr>
          <a:xfrm>
            <a:off x="8373291" y="3748399"/>
            <a:ext cx="3118692" cy="1463682"/>
          </a:xfrm>
          <a:prstGeom prst="rect">
            <a:avLst/>
          </a:prstGeom>
        </p:spPr>
      </p:pic>
      <p:pic>
        <p:nvPicPr>
          <p:cNvPr id="14" name="Picture 13"/>
          <p:cNvPicPr>
            <a:picLocks noChangeAspect="1"/>
          </p:cNvPicPr>
          <p:nvPr/>
        </p:nvPicPr>
        <p:blipFill rotWithShape="1">
          <a:blip r:embed="rId5">
            <a:extLst>
              <a:ext uri="{28A0092B-C50C-407E-A947-70E740481C1C}">
                <a14:useLocalDpi xmlns="" xmlns:a14="http://schemas.microsoft.com/office/drawing/2010/main" val="0"/>
              </a:ext>
            </a:extLst>
          </a:blip>
          <a:srcRect l="30996" t="49835" r="40595" b="31726"/>
          <a:stretch/>
        </p:blipFill>
        <p:spPr>
          <a:xfrm>
            <a:off x="4315859" y="2155372"/>
            <a:ext cx="3696027" cy="1619794"/>
          </a:xfrm>
          <a:prstGeom prst="rect">
            <a:avLst/>
          </a:prstGeom>
        </p:spPr>
      </p:pic>
    </p:spTree>
    <p:extLst>
      <p:ext uri="{BB962C8B-B14F-4D97-AF65-F5344CB8AC3E}">
        <p14:creationId xmlns="" xmlns:p14="http://schemas.microsoft.com/office/powerpoint/2010/main" val="29613534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Elementary School (age 7 - 12):</a:t>
            </a:r>
            <a:endParaRPr lang="en-US" dirty="0"/>
          </a:p>
        </p:txBody>
      </p:sp>
      <p:sp>
        <p:nvSpPr>
          <p:cNvPr id="5" name="Content Placeholder 4"/>
          <p:cNvSpPr>
            <a:spLocks noGrp="1"/>
          </p:cNvSpPr>
          <p:nvPr>
            <p:ph sz="half" idx="1"/>
          </p:nvPr>
        </p:nvSpPr>
        <p:spPr>
          <a:xfrm>
            <a:off x="783772" y="1600198"/>
            <a:ext cx="4996543" cy="4023360"/>
          </a:xfrm>
        </p:spPr>
        <p:txBody>
          <a:bodyPr>
            <a:normAutofit/>
          </a:bodyPr>
          <a:lstStyle/>
          <a:p>
            <a:r>
              <a:rPr lang="en-US" sz="2400" dirty="0" smtClean="0"/>
              <a:t>Additional goals</a:t>
            </a:r>
          </a:p>
          <a:p>
            <a:pPr lvl="1"/>
            <a:r>
              <a:rPr lang="en-US" sz="2400" dirty="0" smtClean="0"/>
              <a:t>Basic problem-solving skills</a:t>
            </a:r>
          </a:p>
          <a:p>
            <a:pPr lvl="1"/>
            <a:r>
              <a:rPr lang="en-US" sz="2400" dirty="0" smtClean="0"/>
              <a:t>Appreciation of tradition and culture</a:t>
            </a:r>
          </a:p>
          <a:p>
            <a:pPr lvl="1"/>
            <a:r>
              <a:rPr lang="en-US" sz="2400" dirty="0" smtClean="0"/>
              <a:t>Love for neighbors and country</a:t>
            </a:r>
          </a:p>
          <a:p>
            <a:pPr lvl="1"/>
            <a:r>
              <a:rPr lang="en-US" sz="2400" dirty="0" smtClean="0"/>
              <a:t>Basic life habits</a:t>
            </a:r>
          </a:p>
        </p:txBody>
      </p:sp>
      <p:pic>
        <p:nvPicPr>
          <p:cNvPr id="13" name="Picture 12"/>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5799908" y="1632132"/>
            <a:ext cx="2410641" cy="3214188"/>
          </a:xfrm>
          <a:prstGeom prst="rect">
            <a:avLst/>
          </a:prstGeom>
          <a:ln>
            <a:solidFill>
              <a:srgbClr val="00B050"/>
            </a:solidFill>
          </a:ln>
        </p:spPr>
      </p:pic>
      <p:grpSp>
        <p:nvGrpSpPr>
          <p:cNvPr id="14" name="Group 13"/>
          <p:cNvGrpSpPr/>
          <p:nvPr/>
        </p:nvGrpSpPr>
        <p:grpSpPr>
          <a:xfrm>
            <a:off x="7876902" y="3553096"/>
            <a:ext cx="3918858" cy="2873829"/>
            <a:chOff x="653840" y="2795451"/>
            <a:chExt cx="5119943" cy="3425473"/>
          </a:xfrm>
        </p:grpSpPr>
        <p:pic>
          <p:nvPicPr>
            <p:cNvPr id="15" name="Picture 14"/>
            <p:cNvPicPr>
              <a:picLocks noChangeAspect="1"/>
            </p:cNvPicPr>
            <p:nvPr/>
          </p:nvPicPr>
          <p:blipFill>
            <a:blip r:embed="rId3">
              <a:extLst>
                <a:ext uri="{28A0092B-C50C-407E-A947-70E740481C1C}">
                  <a14:useLocalDpi xmlns="" xmlns:a14="http://schemas.microsoft.com/office/drawing/2010/main" val="0"/>
                </a:ext>
              </a:extLst>
            </a:blip>
            <a:srcRect l="5864" t="41703" r="20338"/>
            <a:stretch>
              <a:fillRect/>
            </a:stretch>
          </p:blipFill>
          <p:spPr>
            <a:xfrm>
              <a:off x="1449977" y="2795451"/>
              <a:ext cx="4323806" cy="3425473"/>
            </a:xfrm>
            <a:prstGeom prst="rect">
              <a:avLst/>
            </a:prstGeom>
            <a:ln>
              <a:solidFill>
                <a:srgbClr val="00B050"/>
              </a:solidFill>
            </a:ln>
          </p:spPr>
        </p:pic>
        <p:sp>
          <p:nvSpPr>
            <p:cNvPr id="16" name="Down Arrow 15"/>
            <p:cNvSpPr/>
            <p:nvPr/>
          </p:nvSpPr>
          <p:spPr>
            <a:xfrm rot="15558916">
              <a:off x="1041481" y="4496866"/>
              <a:ext cx="484632" cy="1259913"/>
            </a:xfrm>
            <a:prstGeom prst="down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12308" y="3918857"/>
            <a:ext cx="2432514" cy="2692632"/>
          </a:xfrm>
          <a:prstGeom prst="rect">
            <a:avLst/>
          </a:prstGeom>
          <a:ln>
            <a:solidFill>
              <a:schemeClr val="accent2"/>
            </a:solidFill>
          </a:ln>
        </p:spPr>
      </p:pic>
      <p:pic>
        <p:nvPicPr>
          <p:cNvPr id="9" name="Picture 8"/>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3657600" y="4024122"/>
            <a:ext cx="1742988" cy="2323984"/>
          </a:xfrm>
          <a:prstGeom prst="rect">
            <a:avLst/>
          </a:prstGeom>
          <a:ln>
            <a:solidFill>
              <a:schemeClr val="accent2">
                <a:lumMod val="75000"/>
              </a:schemeClr>
            </a:solidFill>
          </a:ln>
        </p:spPr>
      </p:pic>
    </p:spTree>
    <p:extLst>
      <p:ext uri="{BB962C8B-B14F-4D97-AF65-F5344CB8AC3E}">
        <p14:creationId xmlns="" xmlns:p14="http://schemas.microsoft.com/office/powerpoint/2010/main" val="29613534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85801" y="685800"/>
            <a:ext cx="5960534" cy="4995332"/>
          </a:xfrm>
          <a:prstGeom prst="rect">
            <a:avLst/>
          </a:prstGeom>
          <a:ln>
            <a:solidFill>
              <a:schemeClr val="accent2">
                <a:lumMod val="75000"/>
              </a:schemeClr>
            </a:solidFill>
          </a:ln>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918205" y="627017"/>
            <a:ext cx="4636436" cy="5758098"/>
          </a:xfrm>
          <a:prstGeom prst="rect">
            <a:avLst/>
          </a:prstGeom>
          <a:ln>
            <a:solidFill>
              <a:schemeClr val="accent2">
                <a:lumMod val="75000"/>
              </a:schemeClr>
            </a:solidFill>
          </a:ln>
        </p:spPr>
      </p:pic>
    </p:spTree>
    <p:extLst>
      <p:ext uri="{BB962C8B-B14F-4D97-AF65-F5344CB8AC3E}">
        <p14:creationId xmlns="" xmlns:p14="http://schemas.microsoft.com/office/powerpoint/2010/main" val="24120571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749" y="256903"/>
            <a:ext cx="9875520" cy="1356360"/>
          </a:xfrm>
        </p:spPr>
        <p:txBody>
          <a:bodyPr/>
          <a:lstStyle/>
          <a:p>
            <a:r>
              <a:rPr lang="en-US" b="1" dirty="0" smtClean="0"/>
              <a:t>Elementary Daily Schedule</a:t>
            </a:r>
            <a:endParaRPr lang="en-US" b="1" dirty="0"/>
          </a:p>
        </p:txBody>
      </p:sp>
      <p:graphicFrame>
        <p:nvGraphicFramePr>
          <p:cNvPr id="7" name="Content Placeholder 4"/>
          <p:cNvGraphicFramePr>
            <a:graphicFrameLocks noGrp="1"/>
          </p:cNvGraphicFramePr>
          <p:nvPr>
            <p:ph sz="half" idx="1"/>
            <p:extLst>
              <p:ext uri="{D42A27DB-BD31-4B8C-83A1-F6EECF244321}">
                <p14:modId xmlns="" xmlns:p14="http://schemas.microsoft.com/office/powerpoint/2010/main" val="3987297333"/>
              </p:ext>
            </p:extLst>
          </p:nvPr>
        </p:nvGraphicFramePr>
        <p:xfrm>
          <a:off x="646610" y="1534886"/>
          <a:ext cx="7974875" cy="4654410"/>
        </p:xfrm>
        <a:graphic>
          <a:graphicData uri="http://schemas.openxmlformats.org/drawingml/2006/table">
            <a:tbl>
              <a:tblPr firstRow="1" bandRow="1">
                <a:tableStyleId>{5C22544A-7EE6-4342-B048-85BDC9FD1C3A}</a:tableStyleId>
              </a:tblPr>
              <a:tblGrid>
                <a:gridCol w="3787010"/>
                <a:gridCol w="4187865"/>
              </a:tblGrid>
              <a:tr h="424542">
                <a:tc>
                  <a:txBody>
                    <a:bodyPr/>
                    <a:lstStyle/>
                    <a:p>
                      <a:r>
                        <a:rPr lang="en-US" sz="2800" dirty="0" smtClean="0"/>
                        <a:t>Times</a:t>
                      </a:r>
                      <a:endParaRPr lang="en-US" sz="2800" dirty="0"/>
                    </a:p>
                  </a:txBody>
                  <a:tcPr/>
                </a:tc>
                <a:tc>
                  <a:txBody>
                    <a:bodyPr/>
                    <a:lstStyle/>
                    <a:p>
                      <a:r>
                        <a:rPr lang="en-US" sz="2800" dirty="0" smtClean="0"/>
                        <a:t>Activities</a:t>
                      </a:r>
                      <a:endParaRPr lang="en-US" sz="2800" dirty="0"/>
                    </a:p>
                  </a:txBody>
                  <a:tcPr/>
                </a:tc>
              </a:tr>
              <a:tr h="413625">
                <a:tc>
                  <a:txBody>
                    <a:bodyPr/>
                    <a:lstStyle/>
                    <a:p>
                      <a:r>
                        <a:rPr lang="en-US" dirty="0" smtClean="0"/>
                        <a:t>8:15~9:10</a:t>
                      </a:r>
                      <a:endParaRPr lang="en-US" dirty="0"/>
                    </a:p>
                  </a:txBody>
                  <a:tcPr/>
                </a:tc>
                <a:tc>
                  <a:txBody>
                    <a:bodyPr/>
                    <a:lstStyle/>
                    <a:p>
                      <a:r>
                        <a:rPr lang="en-US" dirty="0" smtClean="0"/>
                        <a:t>Science</a:t>
                      </a:r>
                      <a:endParaRPr lang="en-US" dirty="0"/>
                    </a:p>
                  </a:txBody>
                  <a:tcPr/>
                </a:tc>
              </a:tr>
              <a:tr h="413625">
                <a:tc>
                  <a:txBody>
                    <a:bodyPr/>
                    <a:lstStyle/>
                    <a:p>
                      <a:r>
                        <a:rPr lang="en-US" dirty="0" smtClean="0"/>
                        <a:t>9:15~9:55</a:t>
                      </a:r>
                      <a:endParaRPr lang="en-US" dirty="0"/>
                    </a:p>
                  </a:txBody>
                  <a:tcPr/>
                </a:tc>
                <a:tc>
                  <a:txBody>
                    <a:bodyPr/>
                    <a:lstStyle/>
                    <a:p>
                      <a:r>
                        <a:rPr lang="en-US" dirty="0" smtClean="0"/>
                        <a:t>Language</a:t>
                      </a:r>
                      <a:endParaRPr lang="en-US" dirty="0"/>
                    </a:p>
                  </a:txBody>
                  <a:tcPr/>
                </a:tc>
              </a:tr>
              <a:tr h="413625">
                <a:tc>
                  <a:txBody>
                    <a:bodyPr/>
                    <a:lstStyle/>
                    <a:p>
                      <a:r>
                        <a:rPr lang="en-US" dirty="0" smtClean="0"/>
                        <a:t>10:05~10:45</a:t>
                      </a:r>
                      <a:endParaRPr lang="en-US" dirty="0"/>
                    </a:p>
                  </a:txBody>
                  <a:tcPr/>
                </a:tc>
                <a:tc>
                  <a:txBody>
                    <a:bodyPr/>
                    <a:lstStyle/>
                    <a:p>
                      <a:r>
                        <a:rPr lang="en-US" dirty="0" smtClean="0"/>
                        <a:t>PE</a:t>
                      </a:r>
                      <a:endParaRPr lang="en-US" dirty="0"/>
                    </a:p>
                  </a:txBody>
                  <a:tcPr/>
                </a:tc>
              </a:tr>
              <a:tr h="413625">
                <a:tc>
                  <a:txBody>
                    <a:bodyPr/>
                    <a:lstStyle/>
                    <a:p>
                      <a:r>
                        <a:rPr lang="en-US" dirty="0" smtClean="0"/>
                        <a:t>11:00~11:40</a:t>
                      </a:r>
                      <a:endParaRPr lang="en-US" dirty="0"/>
                    </a:p>
                  </a:txBody>
                  <a:tcPr/>
                </a:tc>
                <a:tc>
                  <a:txBody>
                    <a:bodyPr/>
                    <a:lstStyle/>
                    <a:p>
                      <a:r>
                        <a:rPr lang="en-US" dirty="0" smtClean="0"/>
                        <a:t>English</a:t>
                      </a:r>
                      <a:endParaRPr lang="en-US" dirty="0"/>
                    </a:p>
                  </a:txBody>
                  <a:tcPr/>
                </a:tc>
              </a:tr>
              <a:tr h="413625">
                <a:tc>
                  <a:txBody>
                    <a:bodyPr/>
                    <a:lstStyle/>
                    <a:p>
                      <a:r>
                        <a:rPr lang="en-US" dirty="0" smtClean="0"/>
                        <a:t>11:50~12:30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Lunch/Free Time</a:t>
                      </a:r>
                      <a:endParaRPr lang="en-US" dirty="0" smtClean="0"/>
                    </a:p>
                  </a:txBody>
                  <a:tcPr/>
                </a:tc>
              </a:tr>
              <a:tr h="413625">
                <a:tc>
                  <a:txBody>
                    <a:bodyPr/>
                    <a:lstStyle/>
                    <a:p>
                      <a:r>
                        <a:rPr lang="en-US" dirty="0" smtClean="0"/>
                        <a:t>12:40~1:20</a:t>
                      </a:r>
                      <a:endParaRPr lang="en-US" dirty="0"/>
                    </a:p>
                  </a:txBody>
                  <a:tcPr/>
                </a:tc>
                <a:tc>
                  <a:txBody>
                    <a:bodyPr/>
                    <a:lstStyle/>
                    <a:p>
                      <a:r>
                        <a:rPr lang="en-US" dirty="0" smtClean="0"/>
                        <a:t>Math</a:t>
                      </a:r>
                      <a:endParaRPr lang="en-US" dirty="0"/>
                    </a:p>
                  </a:txBody>
                  <a:tcPr/>
                </a:tc>
              </a:tr>
              <a:tr h="413625">
                <a:tc>
                  <a:txBody>
                    <a:bodyPr/>
                    <a:lstStyle/>
                    <a:p>
                      <a:r>
                        <a:rPr lang="en-US" dirty="0" smtClean="0"/>
                        <a:t>1:30~2:10</a:t>
                      </a:r>
                      <a:endParaRPr lang="en-US" dirty="0"/>
                    </a:p>
                  </a:txBody>
                  <a:tcPr/>
                </a:tc>
                <a:tc>
                  <a:txBody>
                    <a:bodyPr/>
                    <a:lstStyle/>
                    <a:p>
                      <a:r>
                        <a:rPr lang="en-US" dirty="0" smtClean="0"/>
                        <a:t>Social Studies/Manners</a:t>
                      </a:r>
                      <a:endParaRPr lang="en-US" dirty="0"/>
                    </a:p>
                  </a:txBody>
                  <a:tcPr/>
                </a:tc>
              </a:tr>
              <a:tr h="413625">
                <a:tc>
                  <a:txBody>
                    <a:bodyPr/>
                    <a:lstStyle/>
                    <a:p>
                      <a:r>
                        <a:rPr lang="en-US" dirty="0" smtClean="0"/>
                        <a:t>2:20 ~3:00</a:t>
                      </a:r>
                      <a:endParaRPr lang="en-US" dirty="0"/>
                    </a:p>
                  </a:txBody>
                  <a:tcPr/>
                </a:tc>
                <a:tc>
                  <a:txBody>
                    <a:bodyPr/>
                    <a:lstStyle/>
                    <a:p>
                      <a:r>
                        <a:rPr lang="en-US" dirty="0" smtClean="0"/>
                        <a:t>Self Study</a:t>
                      </a:r>
                      <a:endParaRPr lang="en-US" dirty="0"/>
                    </a:p>
                  </a:txBody>
                  <a:tcPr/>
                </a:tc>
              </a:tr>
              <a:tr h="413625">
                <a:tc>
                  <a:txBody>
                    <a:bodyPr/>
                    <a:lstStyle/>
                    <a:p>
                      <a:r>
                        <a:rPr lang="en-US" dirty="0" smtClean="0"/>
                        <a:t>3:10~3:50</a:t>
                      </a:r>
                      <a:endParaRPr lang="en-US" dirty="0"/>
                    </a:p>
                  </a:txBody>
                  <a:tcPr/>
                </a:tc>
                <a:tc>
                  <a:txBody>
                    <a:bodyPr/>
                    <a:lstStyle/>
                    <a:p>
                      <a:r>
                        <a:rPr lang="en-US" dirty="0" smtClean="0"/>
                        <a:t>English After School Class</a:t>
                      </a:r>
                      <a:endParaRPr lang="en-US" dirty="0"/>
                    </a:p>
                  </a:txBody>
                  <a:tcPr/>
                </a:tc>
              </a:tr>
              <a:tr h="413625">
                <a:tc gridSpan="2">
                  <a:txBody>
                    <a:bodyPr/>
                    <a:lstStyle/>
                    <a:p>
                      <a:pPr algn="ctr"/>
                      <a:r>
                        <a:rPr lang="en-US" b="1" dirty="0" smtClean="0"/>
                        <a:t>The order</a:t>
                      </a:r>
                      <a:r>
                        <a:rPr lang="en-US" b="1" baseline="0" dirty="0" smtClean="0"/>
                        <a:t> of the activities is at the teacher’s discretion.</a:t>
                      </a:r>
                      <a:endParaRPr lang="en-US" b="1" dirty="0"/>
                    </a:p>
                  </a:txBody>
                  <a:tcPr/>
                </a:tc>
                <a:tc hMerge="1">
                  <a:txBody>
                    <a:bodyPr/>
                    <a:lstStyle/>
                    <a:p>
                      <a:endParaRPr lang="en-US" dirty="0"/>
                    </a:p>
                  </a:txBody>
                  <a:tcPr/>
                </a:tc>
              </a:tr>
            </a:tbl>
          </a:graphicData>
        </a:graphic>
      </p:graphicFrame>
      <p:pic>
        <p:nvPicPr>
          <p:cNvPr id="4" name="Picture 3"/>
          <p:cNvPicPr>
            <a:picLocks noChangeAspect="1"/>
          </p:cNvPicPr>
          <p:nvPr/>
        </p:nvPicPr>
        <p:blipFill>
          <a:blip r:embed="rId2"/>
          <a:stretch>
            <a:fillRect/>
          </a:stretch>
        </p:blipFill>
        <p:spPr>
          <a:xfrm>
            <a:off x="8324843" y="2285999"/>
            <a:ext cx="3345611" cy="3344092"/>
          </a:xfrm>
          <a:prstGeom prst="rect">
            <a:avLst/>
          </a:prstGeom>
        </p:spPr>
      </p:pic>
    </p:spTree>
    <p:extLst>
      <p:ext uri="{BB962C8B-B14F-4D97-AF65-F5344CB8AC3E}">
        <p14:creationId xmlns="" xmlns:p14="http://schemas.microsoft.com/office/powerpoint/2010/main" val="18119344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rotWithShape="1">
          <a:blip r:embed="rId2">
            <a:extLst>
              <a:ext uri="{28A0092B-C50C-407E-A947-70E740481C1C}">
                <a14:useLocalDpi xmlns="" xmlns:a14="http://schemas.microsoft.com/office/drawing/2010/main" val="0"/>
              </a:ext>
            </a:extLst>
          </a:blip>
          <a:srcRect l="15598"/>
          <a:stretch/>
        </p:blipFill>
        <p:spPr>
          <a:xfrm>
            <a:off x="1240971" y="657346"/>
            <a:ext cx="5409338" cy="4528608"/>
          </a:xfrm>
          <a:prstGeom prst="rect">
            <a:avLst/>
          </a:prstGeom>
          <a:ln>
            <a:solidFill>
              <a:srgbClr val="00B0F0"/>
            </a:solidFill>
          </a:ln>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7419703" y="3263925"/>
            <a:ext cx="4188597" cy="3141447"/>
          </a:xfrm>
          <a:prstGeom prst="rect">
            <a:avLst/>
          </a:prstGeom>
          <a:ln>
            <a:solidFill>
              <a:srgbClr val="00B0F0"/>
            </a:solidFill>
          </a:ln>
        </p:spPr>
      </p:pic>
    </p:spTree>
    <p:extLst>
      <p:ext uri="{BB962C8B-B14F-4D97-AF65-F5344CB8AC3E}">
        <p14:creationId xmlns="" xmlns:p14="http://schemas.microsoft.com/office/powerpoint/2010/main" val="125004667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Middle School (age 13 - 16):</a:t>
            </a:r>
            <a:endParaRPr lang="en-US" dirty="0"/>
          </a:p>
        </p:txBody>
      </p:sp>
      <p:sp>
        <p:nvSpPr>
          <p:cNvPr id="3" name="Content Placeholder 2"/>
          <p:cNvSpPr>
            <a:spLocks noGrp="1"/>
          </p:cNvSpPr>
          <p:nvPr>
            <p:ph sz="half" idx="1"/>
          </p:nvPr>
        </p:nvSpPr>
        <p:spPr/>
        <p:txBody>
          <a:bodyPr>
            <a:normAutofit fontScale="77500" lnSpcReduction="20000"/>
          </a:bodyPr>
          <a:lstStyle/>
          <a:p>
            <a:r>
              <a:rPr lang="en-US" sz="2800" dirty="0" smtClean="0"/>
              <a:t>Represents </a:t>
            </a:r>
            <a:r>
              <a:rPr lang="en-US" sz="2800" dirty="0"/>
              <a:t>a dramatic change from elementary schools. Middle school students are expected, and in many cases subject to considerable pressure, to take education very seriously. School uniforms, haircuts and attitude are usually controlled and homeroom teachers are expected to play a key role in the students’ lives. Similar to elementary schools, students in middle school usually spend the duration of their day with the same classmates with different teachers coming and going for each subject</a:t>
            </a:r>
          </a:p>
          <a:p>
            <a:endParaRPr lang="en-US" dirty="0"/>
          </a:p>
        </p:txBody>
      </p:sp>
      <p:pic>
        <p:nvPicPr>
          <p:cNvPr id="5" name="Content Placeholder 4" descr="DSCN0757.jpg"/>
          <p:cNvPicPr>
            <a:picLocks noGrp="1" noChangeAspect="1"/>
          </p:cNvPicPr>
          <p:nvPr>
            <p:ph sz="half" idx="2"/>
          </p:nvPr>
        </p:nvPicPr>
        <p:blipFill>
          <a:blip r:embed="rId2"/>
          <a:srcRect t="26747" r="23015"/>
          <a:stretch>
            <a:fillRect/>
          </a:stretch>
        </p:blipFill>
        <p:spPr>
          <a:xfrm>
            <a:off x="6202136" y="2090058"/>
            <a:ext cx="4850736" cy="3461656"/>
          </a:xfrm>
          <a:ln>
            <a:solidFill>
              <a:srgbClr val="00B0F0"/>
            </a:solidFill>
          </a:ln>
        </p:spPr>
      </p:pic>
    </p:spTree>
    <p:extLst>
      <p:ext uri="{BB962C8B-B14F-4D97-AF65-F5344CB8AC3E}">
        <p14:creationId xmlns="" xmlns:p14="http://schemas.microsoft.com/office/powerpoint/2010/main" val="15835579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686" y="452846"/>
            <a:ext cx="9875520" cy="1356360"/>
          </a:xfrm>
        </p:spPr>
        <p:txBody>
          <a:bodyPr/>
          <a:lstStyle/>
          <a:p>
            <a:r>
              <a:rPr lang="en-US" b="1" dirty="0" smtClean="0"/>
              <a:t>Middle </a:t>
            </a:r>
            <a:r>
              <a:rPr lang="en-US" b="1" dirty="0" smtClean="0"/>
              <a:t>Daily Schedule</a:t>
            </a:r>
            <a:endParaRPr lang="en-US" b="1" dirty="0"/>
          </a:p>
        </p:txBody>
      </p:sp>
      <p:graphicFrame>
        <p:nvGraphicFramePr>
          <p:cNvPr id="7" name="Content Placeholder 4"/>
          <p:cNvGraphicFramePr>
            <a:graphicFrameLocks noGrp="1"/>
          </p:cNvGraphicFramePr>
          <p:nvPr>
            <p:ph sz="half" idx="1"/>
            <p:extLst>
              <p:ext uri="{D42A27DB-BD31-4B8C-83A1-F6EECF244321}">
                <p14:modId xmlns="" xmlns:p14="http://schemas.microsoft.com/office/powerpoint/2010/main" val="3987297333"/>
              </p:ext>
            </p:extLst>
          </p:nvPr>
        </p:nvGraphicFramePr>
        <p:xfrm>
          <a:off x="646610" y="1534886"/>
          <a:ext cx="7974875" cy="5020170"/>
        </p:xfrm>
        <a:graphic>
          <a:graphicData uri="http://schemas.openxmlformats.org/drawingml/2006/table">
            <a:tbl>
              <a:tblPr firstRow="1" bandRow="1">
                <a:tableStyleId>{5C22544A-7EE6-4342-B048-85BDC9FD1C3A}</a:tableStyleId>
              </a:tblPr>
              <a:tblGrid>
                <a:gridCol w="3787010"/>
                <a:gridCol w="4187865"/>
              </a:tblGrid>
              <a:tr h="424542">
                <a:tc>
                  <a:txBody>
                    <a:bodyPr/>
                    <a:lstStyle/>
                    <a:p>
                      <a:r>
                        <a:rPr lang="en-US" sz="2800" dirty="0" smtClean="0"/>
                        <a:t>Times</a:t>
                      </a:r>
                      <a:endParaRPr lang="en-US" sz="2800" dirty="0"/>
                    </a:p>
                  </a:txBody>
                  <a:tcPr/>
                </a:tc>
                <a:tc>
                  <a:txBody>
                    <a:bodyPr/>
                    <a:lstStyle/>
                    <a:p>
                      <a:r>
                        <a:rPr lang="en-US" sz="2800" dirty="0" smtClean="0"/>
                        <a:t>Activities</a:t>
                      </a:r>
                      <a:endParaRPr lang="en-US" sz="2800" dirty="0"/>
                    </a:p>
                  </a:txBody>
                  <a:tcPr/>
                </a:tc>
              </a:tr>
              <a:tr h="348024">
                <a:tc>
                  <a:txBody>
                    <a:bodyPr/>
                    <a:lstStyle/>
                    <a:p>
                      <a:r>
                        <a:rPr lang="en-US" dirty="0" smtClean="0"/>
                        <a:t>7:15</a:t>
                      </a:r>
                      <a:endParaRPr lang="en-US" dirty="0"/>
                    </a:p>
                  </a:txBody>
                  <a:tcPr/>
                </a:tc>
                <a:tc>
                  <a:txBody>
                    <a:bodyPr/>
                    <a:lstStyle/>
                    <a:p>
                      <a:r>
                        <a:rPr lang="en-US" dirty="0" smtClean="0"/>
                        <a:t>Wake up!!!</a:t>
                      </a:r>
                      <a:endParaRPr lang="en-US" dirty="0"/>
                    </a:p>
                  </a:txBody>
                  <a:tcPr/>
                </a:tc>
              </a:tr>
              <a:tr h="4136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7:15~8:03</a:t>
                      </a:r>
                    </a:p>
                  </a:txBody>
                  <a:tcPr/>
                </a:tc>
                <a:tc>
                  <a:txBody>
                    <a:bodyPr/>
                    <a:lstStyle/>
                    <a:p>
                      <a:r>
                        <a:rPr lang="en-US" dirty="0" smtClean="0"/>
                        <a:t>Grooming</a:t>
                      </a:r>
                      <a:endParaRPr lang="en-US" dirty="0"/>
                    </a:p>
                  </a:txBody>
                  <a:tcPr/>
                </a:tc>
              </a:tr>
              <a:tr h="413625">
                <a:tc>
                  <a:txBody>
                    <a:bodyPr/>
                    <a:lstStyle/>
                    <a:p>
                      <a:r>
                        <a:rPr lang="en-US" dirty="0" smtClean="0"/>
                        <a:t>8:03~8:15</a:t>
                      </a:r>
                      <a:endParaRPr lang="en-US" dirty="0"/>
                    </a:p>
                  </a:txBody>
                  <a:tcPr/>
                </a:tc>
                <a:tc>
                  <a:txBody>
                    <a:bodyPr/>
                    <a:lstStyle/>
                    <a:p>
                      <a:r>
                        <a:rPr lang="en-US" dirty="0" smtClean="0"/>
                        <a:t>Arrive School</a:t>
                      </a:r>
                      <a:endParaRPr lang="en-US" dirty="0"/>
                    </a:p>
                  </a:txBody>
                  <a:tcPr/>
                </a:tc>
              </a:tr>
              <a:tr h="413625">
                <a:tc>
                  <a:txBody>
                    <a:bodyPr/>
                    <a:lstStyle/>
                    <a:p>
                      <a:r>
                        <a:rPr lang="en-US" dirty="0" smtClean="0"/>
                        <a:t>8:15~8:50</a:t>
                      </a:r>
                      <a:endParaRPr lang="en-US" dirty="0"/>
                    </a:p>
                  </a:txBody>
                  <a:tcPr/>
                </a:tc>
                <a:tc>
                  <a:txBody>
                    <a:bodyPr/>
                    <a:lstStyle/>
                    <a:p>
                      <a:r>
                        <a:rPr lang="en-US" dirty="0" smtClean="0"/>
                        <a:t>Morning Job</a:t>
                      </a:r>
                      <a:r>
                        <a:rPr lang="en-US" baseline="0" dirty="0" smtClean="0"/>
                        <a:t> </a:t>
                      </a:r>
                      <a:endParaRPr lang="en-US" dirty="0"/>
                    </a:p>
                  </a:txBody>
                  <a:tcPr/>
                </a:tc>
              </a:tr>
              <a:tr h="413625">
                <a:tc>
                  <a:txBody>
                    <a:bodyPr/>
                    <a:lstStyle/>
                    <a:p>
                      <a:r>
                        <a:rPr lang="en-US" dirty="0" smtClean="0"/>
                        <a:t>8:50~9:00</a:t>
                      </a:r>
                      <a:endParaRPr lang="en-US" dirty="0"/>
                    </a:p>
                  </a:txBody>
                  <a:tcPr/>
                </a:tc>
                <a:tc>
                  <a:txBody>
                    <a:bodyPr/>
                    <a:lstStyle/>
                    <a:p>
                      <a:r>
                        <a:rPr lang="en-US" dirty="0" smtClean="0"/>
                        <a:t>Rest Time/Prep for 1</a:t>
                      </a:r>
                      <a:r>
                        <a:rPr lang="en-US" baseline="30000" dirty="0" smtClean="0"/>
                        <a:t>st</a:t>
                      </a:r>
                      <a:r>
                        <a:rPr lang="en-US" dirty="0" smtClean="0"/>
                        <a:t> period</a:t>
                      </a:r>
                      <a:endParaRPr lang="en-US" dirty="0"/>
                    </a:p>
                  </a:txBody>
                  <a:tcPr/>
                </a:tc>
              </a:tr>
              <a:tr h="413625">
                <a:tc>
                  <a:txBody>
                    <a:bodyPr/>
                    <a:lstStyle/>
                    <a:p>
                      <a:r>
                        <a:rPr lang="en-US" dirty="0" smtClean="0"/>
                        <a:t>9:00~9:45</a:t>
                      </a:r>
                      <a:endParaRPr lang="en-US" dirty="0"/>
                    </a:p>
                  </a:txBody>
                  <a:tcPr/>
                </a:tc>
                <a:tc>
                  <a:txBody>
                    <a:bodyPr/>
                    <a:lstStyle/>
                    <a:p>
                      <a:r>
                        <a:rPr lang="en-US" dirty="0" smtClean="0"/>
                        <a:t>1</a:t>
                      </a:r>
                      <a:r>
                        <a:rPr lang="en-US" baseline="30000" dirty="0" smtClean="0"/>
                        <a:t>st</a:t>
                      </a:r>
                      <a:r>
                        <a:rPr lang="en-US" dirty="0" smtClean="0"/>
                        <a:t> Period</a:t>
                      </a:r>
                      <a:endParaRPr lang="en-US" dirty="0"/>
                    </a:p>
                  </a:txBody>
                  <a:tcPr/>
                </a:tc>
              </a:tr>
              <a:tr h="413625">
                <a:tc>
                  <a:txBody>
                    <a:bodyPr/>
                    <a:lstStyle/>
                    <a:p>
                      <a:r>
                        <a:rPr lang="en-US" dirty="0" smtClean="0"/>
                        <a:t>9:45~9:55</a:t>
                      </a:r>
                      <a:endParaRPr lang="en-US" dirty="0"/>
                    </a:p>
                  </a:txBody>
                  <a:tcPr/>
                </a:tc>
                <a:tc>
                  <a:txBody>
                    <a:bodyPr/>
                    <a:lstStyle/>
                    <a:p>
                      <a:r>
                        <a:rPr lang="en-US" dirty="0" smtClean="0"/>
                        <a:t>Rest Time</a:t>
                      </a:r>
                      <a:endParaRPr lang="en-US" dirty="0"/>
                    </a:p>
                  </a:txBody>
                  <a:tcPr/>
                </a:tc>
              </a:tr>
              <a:tr h="413625">
                <a:tc>
                  <a:txBody>
                    <a:bodyPr/>
                    <a:lstStyle/>
                    <a:p>
                      <a:r>
                        <a:rPr lang="en-US" dirty="0" smtClean="0"/>
                        <a:t>9:55~10:45</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a:t>
                      </a:r>
                      <a:r>
                        <a:rPr lang="en-US" baseline="30000" dirty="0" smtClean="0"/>
                        <a:t>nd</a:t>
                      </a:r>
                      <a:r>
                        <a:rPr lang="en-US" dirty="0" smtClean="0"/>
                        <a:t> Period</a:t>
                      </a:r>
                    </a:p>
                  </a:txBody>
                  <a:tcPr/>
                </a:tc>
              </a:tr>
              <a:tr h="413625">
                <a:tc>
                  <a:txBody>
                    <a:bodyPr/>
                    <a:lstStyle/>
                    <a:p>
                      <a:r>
                        <a:rPr lang="en-US" dirty="0" smtClean="0"/>
                        <a:t>10:45~10:55</a:t>
                      </a:r>
                      <a:endParaRPr lang="en-US" dirty="0"/>
                    </a:p>
                  </a:txBody>
                  <a:tcPr/>
                </a:tc>
                <a:tc>
                  <a:txBody>
                    <a:bodyPr/>
                    <a:lstStyle/>
                    <a:p>
                      <a:r>
                        <a:rPr lang="en-US" dirty="0" smtClean="0"/>
                        <a:t>Rest Time</a:t>
                      </a:r>
                      <a:endParaRPr lang="en-US" dirty="0"/>
                    </a:p>
                  </a:txBody>
                  <a:tcPr/>
                </a:tc>
              </a:tr>
              <a:tr h="413625">
                <a:tc>
                  <a:txBody>
                    <a:bodyPr/>
                    <a:lstStyle/>
                    <a:p>
                      <a:r>
                        <a:rPr lang="en-US" dirty="0" smtClean="0"/>
                        <a:t>10:55~11:35</a:t>
                      </a:r>
                      <a:endParaRPr lang="en-US" dirty="0"/>
                    </a:p>
                  </a:txBody>
                  <a:tcPr/>
                </a:tc>
                <a:tc>
                  <a:txBody>
                    <a:bodyPr/>
                    <a:lstStyle/>
                    <a:p>
                      <a:r>
                        <a:rPr lang="en-US" dirty="0" smtClean="0"/>
                        <a:t>3</a:t>
                      </a:r>
                      <a:r>
                        <a:rPr lang="en-US" baseline="30000" dirty="0" smtClean="0"/>
                        <a:t>rd</a:t>
                      </a:r>
                      <a:r>
                        <a:rPr lang="en-US" dirty="0" smtClean="0"/>
                        <a:t> Period</a:t>
                      </a:r>
                      <a:endParaRPr lang="en-US" dirty="0"/>
                    </a:p>
                  </a:txBody>
                  <a:tcPr/>
                </a:tc>
              </a:tr>
              <a:tr h="413625">
                <a:tc>
                  <a:txBody>
                    <a:bodyPr/>
                    <a:lstStyle/>
                    <a:p>
                      <a:r>
                        <a:rPr lang="en-US" dirty="0" smtClean="0"/>
                        <a:t>11:35~11:45</a:t>
                      </a:r>
                      <a:endParaRPr lang="en-US" dirty="0"/>
                    </a:p>
                  </a:txBody>
                  <a:tcPr/>
                </a:tc>
                <a:tc>
                  <a:txBody>
                    <a:bodyPr/>
                    <a:lstStyle/>
                    <a:p>
                      <a:r>
                        <a:rPr lang="en-US" dirty="0" smtClean="0"/>
                        <a:t>Rest Time</a:t>
                      </a:r>
                      <a:endParaRPr lang="en-US" dirty="0"/>
                    </a:p>
                  </a:txBody>
                  <a:tcPr/>
                </a:tc>
              </a:tr>
            </a:tbl>
          </a:graphicData>
        </a:graphic>
      </p:graphicFrame>
      <p:pic>
        <p:nvPicPr>
          <p:cNvPr id="4" name="Picture 3"/>
          <p:cNvPicPr>
            <a:picLocks noChangeAspect="1"/>
          </p:cNvPicPr>
          <p:nvPr/>
        </p:nvPicPr>
        <p:blipFill>
          <a:blip r:embed="rId2"/>
          <a:stretch>
            <a:fillRect/>
          </a:stretch>
        </p:blipFill>
        <p:spPr>
          <a:xfrm>
            <a:off x="7475290" y="1293223"/>
            <a:ext cx="4378045" cy="4794069"/>
          </a:xfrm>
          <a:prstGeom prst="rect">
            <a:avLst/>
          </a:prstGeom>
          <a:ln>
            <a:solidFill>
              <a:srgbClr val="00B0F0"/>
            </a:solidFill>
          </a:ln>
        </p:spPr>
      </p:pic>
    </p:spTree>
    <p:extLst>
      <p:ext uri="{BB962C8B-B14F-4D97-AF65-F5344CB8AC3E}">
        <p14:creationId xmlns="" xmlns:p14="http://schemas.microsoft.com/office/powerpoint/2010/main" val="18119344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686" y="243840"/>
            <a:ext cx="9875520" cy="1356360"/>
          </a:xfrm>
        </p:spPr>
        <p:txBody>
          <a:bodyPr/>
          <a:lstStyle/>
          <a:p>
            <a:r>
              <a:rPr lang="en-US" b="1" dirty="0" smtClean="0"/>
              <a:t>Middle </a:t>
            </a:r>
            <a:r>
              <a:rPr lang="en-US" b="1" dirty="0" smtClean="0"/>
              <a:t>Daily </a:t>
            </a:r>
            <a:r>
              <a:rPr lang="en-US" b="1" dirty="0" smtClean="0"/>
              <a:t>Schedule </a:t>
            </a:r>
            <a:r>
              <a:rPr lang="en-US" b="1" dirty="0" err="1" smtClean="0"/>
              <a:t>Con’t</a:t>
            </a:r>
            <a:endParaRPr lang="en-US" b="1" dirty="0"/>
          </a:p>
        </p:txBody>
      </p:sp>
      <p:graphicFrame>
        <p:nvGraphicFramePr>
          <p:cNvPr id="6" name="Content Placeholder 4"/>
          <p:cNvGraphicFramePr>
            <a:graphicFrameLocks noGrp="1"/>
          </p:cNvGraphicFramePr>
          <p:nvPr>
            <p:ph sz="half" idx="1"/>
            <p:extLst>
              <p:ext uri="{D42A27DB-BD31-4B8C-83A1-F6EECF244321}">
                <p14:modId xmlns="" xmlns:p14="http://schemas.microsoft.com/office/powerpoint/2010/main" val="3987297333"/>
              </p:ext>
            </p:extLst>
          </p:nvPr>
        </p:nvGraphicFramePr>
        <p:xfrm>
          <a:off x="803366" y="1210813"/>
          <a:ext cx="7961811" cy="5433795"/>
        </p:xfrm>
        <a:graphic>
          <a:graphicData uri="http://schemas.openxmlformats.org/drawingml/2006/table">
            <a:tbl>
              <a:tblPr firstRow="1" bandRow="1">
                <a:tableStyleId>{5C22544A-7EE6-4342-B048-85BDC9FD1C3A}</a:tableStyleId>
              </a:tblPr>
              <a:tblGrid>
                <a:gridCol w="3780806"/>
                <a:gridCol w="4181005"/>
              </a:tblGrid>
              <a:tr h="382856">
                <a:tc>
                  <a:txBody>
                    <a:bodyPr/>
                    <a:lstStyle/>
                    <a:p>
                      <a:r>
                        <a:rPr lang="en-US" sz="2800" dirty="0" smtClean="0"/>
                        <a:t>Times</a:t>
                      </a:r>
                      <a:endParaRPr lang="en-US" sz="2800" dirty="0"/>
                    </a:p>
                  </a:txBody>
                  <a:tcPr/>
                </a:tc>
                <a:tc>
                  <a:txBody>
                    <a:bodyPr/>
                    <a:lstStyle/>
                    <a:p>
                      <a:r>
                        <a:rPr lang="en-US" sz="2800" dirty="0" smtClean="0"/>
                        <a:t>Activities</a:t>
                      </a:r>
                      <a:endParaRPr lang="en-US" sz="2800" dirty="0"/>
                    </a:p>
                  </a:txBody>
                  <a:tcPr/>
                </a:tc>
              </a:tr>
              <a:tr h="348024">
                <a:tc>
                  <a:txBody>
                    <a:bodyPr/>
                    <a:lstStyle/>
                    <a:p>
                      <a:r>
                        <a:rPr lang="en-US" dirty="0" smtClean="0"/>
                        <a:t>12:30~1:25</a:t>
                      </a:r>
                      <a:endParaRPr lang="en-US" dirty="0"/>
                    </a:p>
                  </a:txBody>
                  <a:tcPr/>
                </a:tc>
                <a:tc>
                  <a:txBody>
                    <a:bodyPr/>
                    <a:lstStyle/>
                    <a:p>
                      <a:r>
                        <a:rPr lang="en-US" dirty="0" smtClean="0"/>
                        <a:t>Lunch</a:t>
                      </a:r>
                      <a:endParaRPr lang="en-US" dirty="0"/>
                    </a:p>
                  </a:txBody>
                  <a:tcPr/>
                </a:tc>
              </a:tr>
              <a:tr h="4136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1:25~1:30</a:t>
                      </a:r>
                    </a:p>
                  </a:txBody>
                  <a:tcPr/>
                </a:tc>
                <a:tc>
                  <a:txBody>
                    <a:bodyPr/>
                    <a:lstStyle/>
                    <a:p>
                      <a:r>
                        <a:rPr lang="en-US" dirty="0" smtClean="0"/>
                        <a:t>Prep for 5</a:t>
                      </a:r>
                      <a:r>
                        <a:rPr lang="en-US" baseline="30000" dirty="0" smtClean="0"/>
                        <a:t>th</a:t>
                      </a:r>
                      <a:r>
                        <a:rPr lang="en-US" dirty="0" smtClean="0"/>
                        <a:t> period</a:t>
                      </a:r>
                      <a:endParaRPr lang="en-US" dirty="0"/>
                    </a:p>
                  </a:txBody>
                  <a:tcPr/>
                </a:tc>
              </a:tr>
              <a:tr h="413625">
                <a:tc>
                  <a:txBody>
                    <a:bodyPr/>
                    <a:lstStyle/>
                    <a:p>
                      <a:r>
                        <a:rPr lang="en-US" dirty="0" smtClean="0"/>
                        <a:t>1:30~2:15</a:t>
                      </a:r>
                      <a:endParaRPr lang="en-US" dirty="0"/>
                    </a:p>
                  </a:txBody>
                  <a:tcPr/>
                </a:tc>
                <a:tc>
                  <a:txBody>
                    <a:bodyPr/>
                    <a:lstStyle/>
                    <a:p>
                      <a:r>
                        <a:rPr lang="en-US" dirty="0" smtClean="0"/>
                        <a:t>5</a:t>
                      </a:r>
                      <a:r>
                        <a:rPr lang="en-US" baseline="30000" dirty="0" smtClean="0"/>
                        <a:t>th</a:t>
                      </a:r>
                      <a:r>
                        <a:rPr lang="en-US" dirty="0" smtClean="0"/>
                        <a:t> period</a:t>
                      </a:r>
                      <a:endParaRPr lang="en-US" dirty="0"/>
                    </a:p>
                  </a:txBody>
                  <a:tcPr/>
                </a:tc>
              </a:tr>
              <a:tr h="413625">
                <a:tc>
                  <a:txBody>
                    <a:bodyPr/>
                    <a:lstStyle/>
                    <a:p>
                      <a:r>
                        <a:rPr lang="en-US" dirty="0" smtClean="0"/>
                        <a:t>2:15~2:25</a:t>
                      </a:r>
                      <a:endParaRPr lang="en-US" dirty="0"/>
                    </a:p>
                  </a:txBody>
                  <a:tcPr/>
                </a:tc>
                <a:tc>
                  <a:txBody>
                    <a:bodyPr/>
                    <a:lstStyle/>
                    <a:p>
                      <a:r>
                        <a:rPr lang="en-US" dirty="0" smtClean="0"/>
                        <a:t>Rest Time</a:t>
                      </a:r>
                      <a:endParaRPr lang="en-US" dirty="0"/>
                    </a:p>
                  </a:txBody>
                  <a:tcPr/>
                </a:tc>
              </a:tr>
              <a:tr h="413625">
                <a:tc>
                  <a:txBody>
                    <a:bodyPr/>
                    <a:lstStyle/>
                    <a:p>
                      <a:r>
                        <a:rPr lang="en-US" dirty="0" smtClean="0"/>
                        <a:t>2:25~3:10</a:t>
                      </a:r>
                      <a:endParaRPr lang="en-US" dirty="0"/>
                    </a:p>
                  </a:txBody>
                  <a:tcPr/>
                </a:tc>
                <a:tc>
                  <a:txBody>
                    <a:bodyPr/>
                    <a:lstStyle/>
                    <a:p>
                      <a:r>
                        <a:rPr lang="en-US" dirty="0" smtClean="0"/>
                        <a:t>6</a:t>
                      </a:r>
                      <a:r>
                        <a:rPr lang="en-US" baseline="30000" dirty="0" smtClean="0"/>
                        <a:t>th</a:t>
                      </a:r>
                      <a:r>
                        <a:rPr lang="en-US" dirty="0" smtClean="0"/>
                        <a:t> Period</a:t>
                      </a:r>
                      <a:endParaRPr lang="en-US" dirty="0"/>
                    </a:p>
                  </a:txBody>
                  <a:tcPr/>
                </a:tc>
              </a:tr>
              <a:tr h="413625">
                <a:tc>
                  <a:txBody>
                    <a:bodyPr/>
                    <a:lstStyle/>
                    <a:p>
                      <a:r>
                        <a:rPr lang="en-US" dirty="0" smtClean="0"/>
                        <a:t>3:10~3:20</a:t>
                      </a:r>
                      <a:endParaRPr lang="en-US" dirty="0"/>
                    </a:p>
                  </a:txBody>
                  <a:tcPr/>
                </a:tc>
                <a:tc>
                  <a:txBody>
                    <a:bodyPr/>
                    <a:lstStyle/>
                    <a:p>
                      <a:r>
                        <a:rPr lang="en-US" dirty="0" smtClean="0"/>
                        <a:t>Rest</a:t>
                      </a:r>
                      <a:r>
                        <a:rPr lang="en-US" baseline="0" dirty="0" smtClean="0"/>
                        <a:t> Time</a:t>
                      </a:r>
                      <a:endParaRPr lang="en-US" dirty="0"/>
                    </a:p>
                  </a:txBody>
                  <a:tcPr/>
                </a:tc>
              </a:tr>
              <a:tr h="413625">
                <a:tc>
                  <a:txBody>
                    <a:bodyPr/>
                    <a:lstStyle/>
                    <a:p>
                      <a:r>
                        <a:rPr lang="en-US" dirty="0" smtClean="0"/>
                        <a:t>3:20~4:05</a:t>
                      </a:r>
                      <a:endParaRPr lang="en-US" dirty="0"/>
                    </a:p>
                  </a:txBody>
                  <a:tcPr/>
                </a:tc>
                <a:tc>
                  <a:txBody>
                    <a:bodyPr/>
                    <a:lstStyle/>
                    <a:p>
                      <a:r>
                        <a:rPr lang="en-US" dirty="0" smtClean="0"/>
                        <a:t>7</a:t>
                      </a:r>
                      <a:r>
                        <a:rPr lang="en-US" baseline="30000" dirty="0" smtClean="0"/>
                        <a:t>th</a:t>
                      </a:r>
                      <a:r>
                        <a:rPr lang="en-US" baseline="0" dirty="0" smtClean="0"/>
                        <a:t> period</a:t>
                      </a:r>
                      <a:endParaRPr lang="en-US" dirty="0"/>
                    </a:p>
                  </a:txBody>
                  <a:tcPr/>
                </a:tc>
              </a:tr>
              <a:tr h="413625">
                <a:tc>
                  <a:txBody>
                    <a:bodyPr/>
                    <a:lstStyle/>
                    <a:p>
                      <a:r>
                        <a:rPr lang="en-US" dirty="0" smtClean="0"/>
                        <a:t>4:05~4:10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Dismissal Prep</a:t>
                      </a:r>
                    </a:p>
                  </a:txBody>
                  <a:tcPr/>
                </a:tc>
              </a:tr>
              <a:tr h="413625">
                <a:tc>
                  <a:txBody>
                    <a:bodyPr/>
                    <a:lstStyle/>
                    <a:p>
                      <a:r>
                        <a:rPr lang="en-US" dirty="0" smtClean="0"/>
                        <a:t>4:10~4:20</a:t>
                      </a:r>
                      <a:endParaRPr lang="en-US" dirty="0"/>
                    </a:p>
                  </a:txBody>
                  <a:tcPr/>
                </a:tc>
                <a:tc>
                  <a:txBody>
                    <a:bodyPr/>
                    <a:lstStyle/>
                    <a:p>
                      <a:r>
                        <a:rPr lang="en-US" dirty="0" smtClean="0"/>
                        <a:t>Clean classroom</a:t>
                      </a:r>
                      <a:r>
                        <a:rPr lang="en-US" baseline="0" dirty="0" smtClean="0"/>
                        <a:t> </a:t>
                      </a:r>
                      <a:endParaRPr lang="en-US" dirty="0"/>
                    </a:p>
                  </a:txBody>
                  <a:tcPr/>
                </a:tc>
              </a:tr>
              <a:tr h="413625">
                <a:tc>
                  <a:txBody>
                    <a:bodyPr/>
                    <a:lstStyle/>
                    <a:p>
                      <a:r>
                        <a:rPr lang="en-US" dirty="0" smtClean="0"/>
                        <a:t>4:20~4:30</a:t>
                      </a:r>
                      <a:endParaRPr lang="en-US" dirty="0"/>
                    </a:p>
                  </a:txBody>
                  <a:tcPr/>
                </a:tc>
                <a:tc>
                  <a:txBody>
                    <a:bodyPr/>
                    <a:lstStyle/>
                    <a:p>
                      <a:r>
                        <a:rPr lang="en-US" dirty="0" smtClean="0"/>
                        <a:t>End</a:t>
                      </a:r>
                      <a:r>
                        <a:rPr lang="en-US" baseline="0" dirty="0" smtClean="0"/>
                        <a:t> of School </a:t>
                      </a:r>
                      <a:endParaRPr lang="en-US" dirty="0"/>
                    </a:p>
                  </a:txBody>
                  <a:tcPr/>
                </a:tc>
              </a:tr>
              <a:tr h="413625">
                <a:tc>
                  <a:txBody>
                    <a:bodyPr/>
                    <a:lstStyle/>
                    <a:p>
                      <a:r>
                        <a:rPr lang="en-US" dirty="0" smtClean="0"/>
                        <a:t>4:30~5:00</a:t>
                      </a:r>
                      <a:endParaRPr lang="en-US" dirty="0"/>
                    </a:p>
                  </a:txBody>
                  <a:tcPr/>
                </a:tc>
                <a:tc>
                  <a:txBody>
                    <a:bodyPr/>
                    <a:lstStyle/>
                    <a:p>
                      <a:r>
                        <a:rPr lang="en-US" dirty="0" smtClean="0"/>
                        <a:t>Free</a:t>
                      </a:r>
                      <a:r>
                        <a:rPr lang="en-US" baseline="0" dirty="0" smtClean="0"/>
                        <a:t> time</a:t>
                      </a:r>
                      <a:endParaRPr lang="en-US" dirty="0"/>
                    </a:p>
                  </a:txBody>
                  <a:tcPr/>
                </a:tc>
              </a:tr>
              <a:tr h="413625">
                <a:tc>
                  <a:txBody>
                    <a:bodyPr/>
                    <a:lstStyle/>
                    <a:p>
                      <a:r>
                        <a:rPr lang="en-US" dirty="0" smtClean="0"/>
                        <a:t>5:00~6:30</a:t>
                      </a:r>
                      <a:endParaRPr lang="en-US" dirty="0"/>
                    </a:p>
                  </a:txBody>
                  <a:tcPr/>
                </a:tc>
                <a:tc>
                  <a:txBody>
                    <a:bodyPr/>
                    <a:lstStyle/>
                    <a:p>
                      <a:r>
                        <a:rPr lang="en-US" dirty="0" smtClean="0"/>
                        <a:t>Tutoring</a:t>
                      </a:r>
                      <a:endParaRPr lang="en-US" dirty="0"/>
                    </a:p>
                  </a:txBody>
                  <a:tcPr/>
                </a:tc>
              </a:tr>
            </a:tbl>
          </a:graphicData>
        </a:graphic>
      </p:graphicFrame>
      <p:pic>
        <p:nvPicPr>
          <p:cNvPr id="8" name="Picture 7"/>
          <p:cNvPicPr>
            <a:picLocks noChangeAspect="1"/>
          </p:cNvPicPr>
          <p:nvPr/>
        </p:nvPicPr>
        <p:blipFill>
          <a:blip r:embed="rId2">
            <a:extLst>
              <a:ext uri="{28A0092B-C50C-407E-A947-70E740481C1C}">
                <a14:useLocalDpi xmlns="" xmlns:a14="http://schemas.microsoft.com/office/drawing/2010/main" val="0"/>
              </a:ext>
            </a:extLst>
          </a:blip>
          <a:srcRect l="3412" t="27882" r="10874"/>
          <a:stretch>
            <a:fillRect/>
          </a:stretch>
        </p:blipFill>
        <p:spPr>
          <a:xfrm rot="5400000">
            <a:off x="8355637" y="557113"/>
            <a:ext cx="3553096" cy="3405524"/>
          </a:xfrm>
          <a:prstGeom prst="rect">
            <a:avLst/>
          </a:prstGeom>
          <a:ln>
            <a:solidFill>
              <a:srgbClr val="00B050"/>
            </a:solidFill>
          </a:ln>
          <a:effectLst>
            <a:softEdge rad="112500"/>
          </a:effectLst>
        </p:spPr>
      </p:pic>
    </p:spTree>
    <p:extLst>
      <p:ext uri="{BB962C8B-B14F-4D97-AF65-F5344CB8AC3E}">
        <p14:creationId xmlns="" xmlns:p14="http://schemas.microsoft.com/office/powerpoint/2010/main" val="18119344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789025" y="1121434"/>
            <a:ext cx="9183776" cy="2087273"/>
          </a:xfrm>
        </p:spPr>
        <p:txBody>
          <a:bodyPr>
            <a:normAutofit/>
          </a:bodyPr>
          <a:lstStyle/>
          <a:p>
            <a:pPr algn="ctr"/>
            <a:r>
              <a:rPr lang="en-US" b="1" dirty="0" smtClean="0"/>
              <a:t>High school</a:t>
            </a:r>
            <a:r>
              <a:rPr lang="en-US" dirty="0" smtClean="0"/>
              <a:t/>
            </a:r>
            <a:br>
              <a:rPr lang="en-US" dirty="0" smtClean="0"/>
            </a:br>
            <a:endParaRPr lang="en-US" dirty="0"/>
          </a:p>
        </p:txBody>
      </p:sp>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395486" y="169817"/>
            <a:ext cx="1432689" cy="2155371"/>
          </a:xfrm>
          <a:prstGeom prst="rect">
            <a:avLst/>
          </a:prstGeom>
          <a:ln>
            <a:noFill/>
          </a:ln>
        </p:spPr>
      </p:pic>
      <p:pic>
        <p:nvPicPr>
          <p:cNvPr id="7" name="Picture 6"/>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67379" y="2468878"/>
            <a:ext cx="3860929" cy="3996988"/>
          </a:xfrm>
          <a:prstGeom prst="rect">
            <a:avLst/>
          </a:prstGeom>
          <a:ln>
            <a:solidFill>
              <a:schemeClr val="accent4">
                <a:lumMod val="75000"/>
              </a:schemeClr>
            </a:solidFill>
          </a:ln>
        </p:spPr>
      </p:pic>
      <p:pic>
        <p:nvPicPr>
          <p:cNvPr id="6" name="Picture 5"/>
          <p:cNvPicPr>
            <a:picLocks noChangeAspect="1"/>
          </p:cNvPicPr>
          <p:nvPr/>
        </p:nvPicPr>
        <p:blipFill>
          <a:blip r:embed="rId4">
            <a:extLst>
              <a:ext uri="{28A0092B-C50C-407E-A947-70E740481C1C}">
                <a14:useLocalDpi xmlns="" xmlns:a14="http://schemas.microsoft.com/office/drawing/2010/main" val="0"/>
              </a:ext>
            </a:extLst>
          </a:blip>
          <a:srcRect t="33924"/>
          <a:stretch>
            <a:fillRect/>
          </a:stretch>
        </p:blipFill>
        <p:spPr>
          <a:xfrm>
            <a:off x="6349761" y="2455817"/>
            <a:ext cx="4428066" cy="3960246"/>
          </a:xfrm>
          <a:prstGeom prst="rect">
            <a:avLst/>
          </a:prstGeom>
          <a:ln>
            <a:solidFill>
              <a:schemeClr val="accent4">
                <a:lumMod val="75000"/>
              </a:schemeClr>
            </a:solidFill>
          </a:ln>
        </p:spPr>
      </p:pic>
    </p:spTree>
    <p:extLst>
      <p:ext uri="{BB962C8B-B14F-4D97-AF65-F5344CB8AC3E}">
        <p14:creationId xmlns="" xmlns:p14="http://schemas.microsoft.com/office/powerpoint/2010/main" val="10825717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smtClean="0"/>
              <a:t>How to Play?</a:t>
            </a:r>
            <a:endParaRPr lang="en-US" sz="6000" b="1" dirty="0"/>
          </a:p>
        </p:txBody>
      </p:sp>
      <p:pic>
        <p:nvPicPr>
          <p:cNvPr id="4" name="Content Placeholder 3" descr="kahoot-Small.jpg"/>
          <p:cNvPicPr>
            <a:picLocks noGrp="1" noChangeAspect="1"/>
          </p:cNvPicPr>
          <p:nvPr>
            <p:ph idx="1"/>
          </p:nvPr>
        </p:nvPicPr>
        <p:blipFill>
          <a:blip r:embed="rId2"/>
          <a:stretch>
            <a:fillRect/>
          </a:stretch>
        </p:blipFill>
        <p:spPr>
          <a:xfrm>
            <a:off x="996287" y="1675263"/>
            <a:ext cx="10181229" cy="4827438"/>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High School (age 17 - 18 or 19):</a:t>
            </a:r>
            <a:endParaRPr lang="en-US" dirty="0"/>
          </a:p>
        </p:txBody>
      </p:sp>
      <p:sp>
        <p:nvSpPr>
          <p:cNvPr id="3" name="Content Placeholder 2"/>
          <p:cNvSpPr>
            <a:spLocks noGrp="1"/>
          </p:cNvSpPr>
          <p:nvPr>
            <p:ph sz="half" idx="1"/>
          </p:nvPr>
        </p:nvSpPr>
        <p:spPr/>
        <p:txBody>
          <a:bodyPr>
            <a:normAutofit lnSpcReduction="10000"/>
          </a:bodyPr>
          <a:lstStyle/>
          <a:p>
            <a:pPr>
              <a:buNone/>
            </a:pPr>
            <a:r>
              <a:rPr lang="en-US" sz="2800" b="1" dirty="0" smtClean="0"/>
              <a:t>Public/Private High </a:t>
            </a:r>
            <a:r>
              <a:rPr lang="en-US" sz="2800" b="1" dirty="0" smtClean="0"/>
              <a:t>S</a:t>
            </a:r>
            <a:r>
              <a:rPr lang="en-US" sz="2800" b="1" dirty="0" smtClean="0"/>
              <a:t>chools</a:t>
            </a:r>
            <a:endParaRPr lang="en-US" sz="2800" b="1" dirty="0" smtClean="0"/>
          </a:p>
          <a:p>
            <a:r>
              <a:rPr lang="en-US" b="1" dirty="0" smtClean="0"/>
              <a:t>Vocational schools</a:t>
            </a:r>
          </a:p>
          <a:p>
            <a:pPr lvl="2"/>
            <a:r>
              <a:rPr lang="en-US" dirty="0" smtClean="0"/>
              <a:t>Students who plan to enter </a:t>
            </a:r>
            <a:r>
              <a:rPr lang="en-US" dirty="0" smtClean="0"/>
              <a:t> the workforce </a:t>
            </a:r>
            <a:r>
              <a:rPr lang="en-US" dirty="0" smtClean="0"/>
              <a:t>immediately after high school</a:t>
            </a:r>
          </a:p>
          <a:p>
            <a:pPr lvl="2"/>
            <a:r>
              <a:rPr lang="en-US" dirty="0" smtClean="0"/>
              <a:t>Finance, technology, agriculture, etc.</a:t>
            </a:r>
          </a:p>
          <a:p>
            <a:r>
              <a:rPr lang="en-US" b="1" dirty="0" smtClean="0"/>
              <a:t>Specialty </a:t>
            </a:r>
            <a:r>
              <a:rPr lang="en-US" b="1" dirty="0"/>
              <a:t>high </a:t>
            </a:r>
            <a:r>
              <a:rPr lang="en-US" b="1" dirty="0" smtClean="0"/>
              <a:t>schools </a:t>
            </a:r>
          </a:p>
          <a:p>
            <a:pPr lvl="2"/>
            <a:r>
              <a:rPr lang="en-US" dirty="0" smtClean="0"/>
              <a:t>College-bound students</a:t>
            </a:r>
          </a:p>
          <a:p>
            <a:pPr lvl="2"/>
            <a:r>
              <a:rPr lang="en-US" dirty="0" smtClean="0"/>
              <a:t>divided </a:t>
            </a:r>
            <a:r>
              <a:rPr lang="en-US" dirty="0"/>
              <a:t>into specific tracks that are geared towards a student’s career path or areas </a:t>
            </a:r>
            <a:r>
              <a:rPr lang="en-US" dirty="0" smtClean="0"/>
              <a:t>of strong abilities.</a:t>
            </a:r>
          </a:p>
          <a:p>
            <a:pPr lvl="2"/>
            <a:r>
              <a:rPr lang="en-US" dirty="0" smtClean="0"/>
              <a:t>Highly </a:t>
            </a:r>
            <a:r>
              <a:rPr lang="en-US" dirty="0"/>
              <a:t>competitive and entrance examinations are usually </a:t>
            </a:r>
            <a:r>
              <a:rPr lang="en-US" dirty="0" smtClean="0"/>
              <a:t>required.</a:t>
            </a:r>
          </a:p>
          <a:p>
            <a:endParaRPr lang="en-US" dirty="0"/>
          </a:p>
        </p:txBody>
      </p:sp>
      <p:pic>
        <p:nvPicPr>
          <p:cNvPr id="5" name="Content Placeholder 4" descr="DSCN1381.JPG"/>
          <p:cNvPicPr>
            <a:picLocks noGrp="1" noChangeAspect="1"/>
          </p:cNvPicPr>
          <p:nvPr>
            <p:ph sz="half" idx="2"/>
          </p:nvPr>
        </p:nvPicPr>
        <p:blipFill>
          <a:blip r:embed="rId2"/>
          <a:stretch>
            <a:fillRect/>
          </a:stretch>
        </p:blipFill>
        <p:spPr>
          <a:xfrm>
            <a:off x="6228261" y="1776348"/>
            <a:ext cx="5556335" cy="4167251"/>
          </a:xfrm>
          <a:ln>
            <a:solidFill>
              <a:srgbClr val="92D050"/>
            </a:solidFill>
          </a:ln>
        </p:spPr>
      </p:pic>
    </p:spTree>
    <p:extLst>
      <p:ext uri="{BB962C8B-B14F-4D97-AF65-F5344CB8AC3E}">
        <p14:creationId xmlns="" xmlns:p14="http://schemas.microsoft.com/office/powerpoint/2010/main" val="28224748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u="sng" dirty="0" smtClean="0">
                <a:solidFill>
                  <a:schemeClr val="accent1">
                    <a:lumMod val="75000"/>
                  </a:schemeClr>
                </a:solidFill>
                <a:latin typeface="Arial" panose="020B0604020202020204" pitchFamily="34" charset="0"/>
                <a:cs typeface="Arial" panose="020B0604020202020204" pitchFamily="34" charset="0"/>
              </a:rPr>
              <a:t>Jessie</a:t>
            </a:r>
            <a:endParaRPr lang="en-US" sz="4800" b="1" dirty="0">
              <a:solidFill>
                <a:schemeClr val="accent1">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p:txBody>
          <a:bodyPr>
            <a:normAutofit fontScale="77500" lnSpcReduction="20000"/>
          </a:bodyPr>
          <a:lstStyle/>
          <a:p>
            <a:pPr marL="45720" indent="0">
              <a:buNone/>
            </a:pPr>
            <a:r>
              <a:rPr lang="en-US" sz="3600" dirty="0" smtClean="0">
                <a:cs typeface="Arial" panose="020B0604020202020204" pitchFamily="34" charset="0"/>
              </a:rPr>
              <a:t>“In </a:t>
            </a:r>
            <a:r>
              <a:rPr lang="en-US" sz="3600" dirty="0">
                <a:cs typeface="Arial" panose="020B0604020202020204" pitchFamily="34" charset="0"/>
              </a:rPr>
              <a:t>my high school years, I</a:t>
            </a:r>
            <a:r>
              <a:rPr lang="en-US" sz="3600" dirty="0" smtClean="0">
                <a:cs typeface="Arial" panose="020B0604020202020204" pitchFamily="34" charset="0"/>
              </a:rPr>
              <a:t> </a:t>
            </a:r>
            <a:r>
              <a:rPr lang="en-US" sz="3600" dirty="0">
                <a:cs typeface="Arial" panose="020B0604020202020204" pitchFamily="34" charset="0"/>
              </a:rPr>
              <a:t>should go to school by 7:20 AM and 1st class starts at 8:30. However, Korean government forces some schools to starts at 9:00 AM So, students now are allowed to attend school by 9:00 AM. And we have 9 classes until 6:00PM Then we have dinner and self-study from 7 to 10 </a:t>
            </a:r>
            <a:r>
              <a:rPr lang="en-US" sz="3600" dirty="0" smtClean="0">
                <a:cs typeface="Arial" panose="020B0604020202020204" pitchFamily="34" charset="0"/>
              </a:rPr>
              <a:t>pm.”</a:t>
            </a:r>
          </a:p>
        </p:txBody>
      </p:sp>
      <p:pic>
        <p:nvPicPr>
          <p:cNvPr id="5" name="Content Placeholder 4"/>
          <p:cNvPicPr>
            <a:picLocks noGrp="1" noChangeAspect="1"/>
          </p:cNvPicPr>
          <p:nvPr>
            <p:ph sz="half" idx="2"/>
          </p:nvPr>
        </p:nvPicPr>
        <p:blipFill>
          <a:blip r:embed="rId2">
            <a:extLst>
              <a:ext uri="{28A0092B-C50C-407E-A947-70E740481C1C}">
                <a14:useLocalDpi xmlns="" xmlns:a14="http://schemas.microsoft.com/office/drawing/2010/main" val="0"/>
              </a:ext>
            </a:extLst>
          </a:blip>
          <a:stretch>
            <a:fillRect/>
          </a:stretch>
        </p:blipFill>
        <p:spPr>
          <a:xfrm>
            <a:off x="6267450" y="862149"/>
            <a:ext cx="5190574" cy="5094514"/>
          </a:xfrm>
          <a:prstGeom prst="rect">
            <a:avLst/>
          </a:prstGeom>
          <a:ln>
            <a:solidFill>
              <a:srgbClr val="00B050"/>
            </a:solidFill>
          </a:ln>
        </p:spPr>
      </p:pic>
    </p:spTree>
    <p:extLst>
      <p:ext uri="{BB962C8B-B14F-4D97-AF65-F5344CB8AC3E}">
        <p14:creationId xmlns="" xmlns:p14="http://schemas.microsoft.com/office/powerpoint/2010/main" val="22790861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 xmlns:a14="http://schemas.microsoft.com/office/drawing/2010/main" val="0"/>
              </a:ext>
            </a:extLst>
          </a:blip>
          <a:srcRect r="26101"/>
          <a:stretch/>
        </p:blipFill>
        <p:spPr>
          <a:xfrm>
            <a:off x="1891715" y="431320"/>
            <a:ext cx="8396377" cy="5986731"/>
          </a:xfrm>
          <a:prstGeom prst="rect">
            <a:avLst/>
          </a:prstGeom>
          <a:ln>
            <a:solidFill>
              <a:srgbClr val="00B050"/>
            </a:solidFill>
          </a:ln>
        </p:spPr>
      </p:pic>
    </p:spTree>
    <p:extLst>
      <p:ext uri="{BB962C8B-B14F-4D97-AF65-F5344CB8AC3E}">
        <p14:creationId xmlns="" xmlns:p14="http://schemas.microsoft.com/office/powerpoint/2010/main" val="40325756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0748" y="283028"/>
            <a:ext cx="9875520" cy="931817"/>
          </a:xfrm>
        </p:spPr>
        <p:txBody>
          <a:bodyPr/>
          <a:lstStyle/>
          <a:p>
            <a:r>
              <a:rPr lang="en-US" b="1" u="sng" dirty="0" smtClean="0">
                <a:solidFill>
                  <a:schemeClr val="accent1">
                    <a:lumMod val="75000"/>
                  </a:schemeClr>
                </a:solidFill>
                <a:latin typeface="Arial" panose="020B0604020202020204" pitchFamily="34" charset="0"/>
                <a:cs typeface="Arial" panose="020B0604020202020204" pitchFamily="34" charset="0"/>
              </a:rPr>
              <a:t>High School Schedule</a:t>
            </a:r>
            <a:endParaRPr lang="en-US" dirty="0">
              <a:solidFill>
                <a:schemeClr val="accent1">
                  <a:lumMod val="75000"/>
                </a:schemeClr>
              </a:solidFill>
              <a:latin typeface="Arial" panose="020B0604020202020204" pitchFamily="34" charset="0"/>
              <a:cs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 xmlns:p14="http://schemas.microsoft.com/office/powerpoint/2010/main" val="108496334"/>
              </p:ext>
            </p:extLst>
          </p:nvPr>
        </p:nvGraphicFramePr>
        <p:xfrm>
          <a:off x="799177" y="1497141"/>
          <a:ext cx="4556594" cy="4745284"/>
        </p:xfrm>
        <a:graphic>
          <a:graphicData uri="http://schemas.openxmlformats.org/drawingml/2006/table">
            <a:tbl>
              <a:tblPr firstRow="1" bandRow="1">
                <a:tableStyleId>{5C22544A-7EE6-4342-B048-85BDC9FD1C3A}</a:tableStyleId>
              </a:tblPr>
              <a:tblGrid>
                <a:gridCol w="1896147"/>
                <a:gridCol w="2660447"/>
              </a:tblGrid>
              <a:tr h="540665">
                <a:tc>
                  <a:txBody>
                    <a:bodyPr/>
                    <a:lstStyle/>
                    <a:p>
                      <a:r>
                        <a:rPr lang="en-US" sz="3200" dirty="0" smtClean="0"/>
                        <a:t>Times</a:t>
                      </a:r>
                      <a:endParaRPr lang="en-US" sz="3200" dirty="0"/>
                    </a:p>
                  </a:txBody>
                  <a:tcPr/>
                </a:tc>
                <a:tc>
                  <a:txBody>
                    <a:bodyPr/>
                    <a:lstStyle/>
                    <a:p>
                      <a:r>
                        <a:rPr lang="en-US" sz="3200" dirty="0" smtClean="0"/>
                        <a:t>Activities</a:t>
                      </a:r>
                      <a:endParaRPr lang="en-US" sz="3200" dirty="0"/>
                    </a:p>
                  </a:txBody>
                  <a:tcPr/>
                </a:tc>
              </a:tr>
              <a:tr h="346972">
                <a:tc>
                  <a:txBody>
                    <a:bodyPr/>
                    <a:lstStyle/>
                    <a:p>
                      <a:r>
                        <a:rPr lang="en-US" sz="1600" dirty="0" smtClean="0">
                          <a:latin typeface="+mn-lt"/>
                        </a:rPr>
                        <a:t>7:00~</a:t>
                      </a:r>
                      <a:endParaRPr lang="en-US" sz="1600" dirty="0">
                        <a:latin typeface="+mn-lt"/>
                      </a:endParaRPr>
                    </a:p>
                  </a:txBody>
                  <a:tcPr/>
                </a:tc>
                <a:tc>
                  <a:txBody>
                    <a:bodyPr/>
                    <a:lstStyle/>
                    <a:p>
                      <a:r>
                        <a:rPr lang="en-US" sz="1600" dirty="0" smtClean="0">
                          <a:latin typeface="+mn-lt"/>
                        </a:rPr>
                        <a:t>Arrive to School</a:t>
                      </a:r>
                      <a:endParaRPr lang="en-US" sz="1600" dirty="0">
                        <a:latin typeface="+mn-lt"/>
                      </a:endParaRPr>
                    </a:p>
                  </a:txBody>
                  <a:tcPr/>
                </a:tc>
              </a:tr>
              <a:tr h="346972">
                <a:tc>
                  <a:txBody>
                    <a:bodyPr/>
                    <a:lstStyle/>
                    <a:p>
                      <a:r>
                        <a:rPr lang="en-US" sz="1600" dirty="0" smtClean="0">
                          <a:latin typeface="+mn-lt"/>
                        </a:rPr>
                        <a:t>7:10-7:30</a:t>
                      </a:r>
                      <a:endParaRPr lang="en-US" sz="1600" dirty="0">
                        <a:latin typeface="+mn-lt"/>
                      </a:endParaRPr>
                    </a:p>
                  </a:txBody>
                  <a:tcPr/>
                </a:tc>
                <a:tc>
                  <a:txBody>
                    <a:bodyPr/>
                    <a:lstStyle/>
                    <a:p>
                      <a:r>
                        <a:rPr lang="en-US" sz="1600" dirty="0" smtClean="0">
                          <a:latin typeface="+mn-lt"/>
                        </a:rPr>
                        <a:t>English</a:t>
                      </a:r>
                      <a:r>
                        <a:rPr lang="en-US" sz="1600" baseline="0" dirty="0" smtClean="0">
                          <a:latin typeface="+mn-lt"/>
                        </a:rPr>
                        <a:t> Listening</a:t>
                      </a:r>
                      <a:endParaRPr lang="en-US" sz="1600" dirty="0">
                        <a:latin typeface="+mn-lt"/>
                      </a:endParaRPr>
                    </a:p>
                  </a:txBody>
                  <a:tcPr/>
                </a:tc>
              </a:tr>
              <a:tr h="346972">
                <a:tc>
                  <a:txBody>
                    <a:bodyPr/>
                    <a:lstStyle/>
                    <a:p>
                      <a:r>
                        <a:rPr lang="en-US" sz="1600" dirty="0" smtClean="0">
                          <a:latin typeface="+mn-lt"/>
                          <a:cs typeface="Arial" panose="020B0604020202020204" pitchFamily="34" charset="0"/>
                        </a:rPr>
                        <a:t>7:40-8:20</a:t>
                      </a:r>
                      <a:endParaRPr lang="en-US" sz="1600" dirty="0">
                        <a:latin typeface="+mn-lt"/>
                      </a:endParaRPr>
                    </a:p>
                  </a:txBody>
                  <a:tcPr/>
                </a:tc>
                <a:tc>
                  <a:txBody>
                    <a:bodyPr/>
                    <a:lstStyle/>
                    <a:p>
                      <a:r>
                        <a:rPr lang="en-US" sz="1600" dirty="0" smtClean="0">
                          <a:latin typeface="+mn-lt"/>
                          <a:cs typeface="Arial" panose="020B0604020202020204" pitchFamily="34" charset="0"/>
                        </a:rPr>
                        <a:t>0th class </a:t>
                      </a:r>
                      <a:endParaRPr lang="en-US" sz="1600" dirty="0">
                        <a:latin typeface="+mn-lt"/>
                      </a:endParaRPr>
                    </a:p>
                  </a:txBody>
                  <a:tcPr/>
                </a:tc>
              </a:tr>
              <a:tr h="346972">
                <a:tc>
                  <a:txBody>
                    <a:bodyPr/>
                    <a:lstStyle/>
                    <a:p>
                      <a:r>
                        <a:rPr lang="en-US" sz="1600" dirty="0" smtClean="0">
                          <a:latin typeface="+mn-lt"/>
                          <a:cs typeface="Arial" panose="020B0604020202020204" pitchFamily="34" charset="0"/>
                        </a:rPr>
                        <a:t>8:30-9:00</a:t>
                      </a:r>
                      <a:endParaRPr lang="en-US" sz="1600" dirty="0">
                        <a:latin typeface="+mn-lt"/>
                      </a:endParaRPr>
                    </a:p>
                  </a:txBody>
                  <a:tcPr/>
                </a:tc>
                <a:tc>
                  <a:txBody>
                    <a:bodyPr/>
                    <a:lstStyle/>
                    <a:p>
                      <a:r>
                        <a:rPr lang="en-US" sz="1600" dirty="0" smtClean="0">
                          <a:latin typeface="+mn-lt"/>
                          <a:cs typeface="Arial" panose="020B0604020202020204" pitchFamily="34" charset="0"/>
                        </a:rPr>
                        <a:t>Morning meeting with class teacher </a:t>
                      </a:r>
                      <a:endParaRPr lang="en-US" sz="1600" dirty="0">
                        <a:latin typeface="+mn-lt"/>
                      </a:endParaRPr>
                    </a:p>
                  </a:txBody>
                  <a:tcPr/>
                </a:tc>
              </a:tr>
              <a:tr h="346972">
                <a:tc>
                  <a:txBody>
                    <a:bodyPr/>
                    <a:lstStyle/>
                    <a:p>
                      <a:r>
                        <a:rPr lang="en-US" sz="1600" dirty="0" smtClean="0">
                          <a:latin typeface="+mn-lt"/>
                          <a:cs typeface="Arial" panose="020B0604020202020204" pitchFamily="34" charset="0"/>
                        </a:rPr>
                        <a:t>9:00- 12:00 </a:t>
                      </a:r>
                      <a:endParaRPr lang="en-US" sz="1600" dirty="0">
                        <a:latin typeface="+mn-lt"/>
                      </a:endParaRPr>
                    </a:p>
                  </a:txBody>
                  <a:tcPr/>
                </a:tc>
                <a:tc>
                  <a:txBody>
                    <a:bodyPr/>
                    <a:lstStyle/>
                    <a:p>
                      <a:r>
                        <a:rPr lang="en-US" sz="1600" dirty="0" smtClean="0">
                          <a:latin typeface="+mn-lt"/>
                          <a:cs typeface="Arial" panose="020B0604020202020204" pitchFamily="34" charset="0"/>
                        </a:rPr>
                        <a:t>1st, 2nd and 3rd class (each 50 min &amp; 10 break times) </a:t>
                      </a:r>
                      <a:endParaRPr lang="en-US" sz="1600" dirty="0">
                        <a:latin typeface="+mn-lt"/>
                      </a:endParaRPr>
                    </a:p>
                  </a:txBody>
                  <a:tcPr/>
                </a:tc>
              </a:tr>
              <a:tr h="346972">
                <a:tc>
                  <a:txBody>
                    <a:bodyPr/>
                    <a:lstStyle/>
                    <a:p>
                      <a:r>
                        <a:rPr lang="en-US" sz="1600" dirty="0" smtClean="0">
                          <a:latin typeface="+mn-lt"/>
                          <a:cs typeface="Arial" panose="020B0604020202020204" pitchFamily="34" charset="0"/>
                        </a:rPr>
                        <a:t>12:00pm - 1:20pm </a:t>
                      </a:r>
                      <a:endParaRPr lang="en-US" sz="1600" dirty="0">
                        <a:latin typeface="+mn-lt"/>
                      </a:endParaRPr>
                    </a:p>
                  </a:txBody>
                  <a:tcPr/>
                </a:tc>
                <a:tc>
                  <a:txBody>
                    <a:bodyPr/>
                    <a:lstStyle/>
                    <a:p>
                      <a:r>
                        <a:rPr lang="en-US" sz="1600" dirty="0" smtClean="0">
                          <a:latin typeface="+mn-lt"/>
                          <a:cs typeface="Arial" panose="020B0604020202020204" pitchFamily="34" charset="0"/>
                        </a:rPr>
                        <a:t>Lunch time </a:t>
                      </a:r>
                      <a:endParaRPr lang="en-US" sz="1600" dirty="0">
                        <a:latin typeface="+mn-lt"/>
                      </a:endParaRPr>
                    </a:p>
                  </a:txBody>
                  <a:tcPr/>
                </a:tc>
              </a:tr>
              <a:tr h="346972">
                <a:tc>
                  <a:txBody>
                    <a:bodyPr/>
                    <a:lstStyle/>
                    <a:p>
                      <a:r>
                        <a:rPr lang="en-US" sz="1600" dirty="0" smtClean="0">
                          <a:latin typeface="+mn-lt"/>
                          <a:cs typeface="Arial" panose="020B0604020202020204" pitchFamily="34" charset="0"/>
                        </a:rPr>
                        <a:t>1:30pm - </a:t>
                      </a:r>
                      <a:r>
                        <a:rPr lang="en-US" sz="1600" dirty="0" smtClean="0">
                          <a:latin typeface="+mn-lt"/>
                          <a:cs typeface="Arial" panose="020B0604020202020204" pitchFamily="34" charset="0"/>
                        </a:rPr>
                        <a:t>5:20 </a:t>
                      </a:r>
                      <a:r>
                        <a:rPr lang="en-US" sz="1600" dirty="0" smtClean="0">
                          <a:latin typeface="+mn-lt"/>
                          <a:cs typeface="Arial" panose="020B0604020202020204" pitchFamily="34" charset="0"/>
                        </a:rPr>
                        <a:t>pm </a:t>
                      </a:r>
                      <a:endParaRPr lang="en-US" sz="1600" dirty="0">
                        <a:latin typeface="+mn-lt"/>
                      </a:endParaRPr>
                    </a:p>
                  </a:txBody>
                  <a:tcPr/>
                </a:tc>
                <a:tc>
                  <a:txBody>
                    <a:bodyPr/>
                    <a:lstStyle/>
                    <a:p>
                      <a:r>
                        <a:rPr lang="en-US" sz="1600" dirty="0" smtClean="0">
                          <a:latin typeface="+mn-lt"/>
                          <a:cs typeface="Arial" panose="020B0604020202020204" pitchFamily="34" charset="0"/>
                        </a:rPr>
                        <a:t>4th - 8th class </a:t>
                      </a:r>
                      <a:endParaRPr lang="en-US" sz="1600" dirty="0">
                        <a:latin typeface="+mn-lt"/>
                      </a:endParaRPr>
                    </a:p>
                  </a:txBody>
                  <a:tcPr/>
                </a:tc>
              </a:tr>
              <a:tr h="346972">
                <a:tc>
                  <a:txBody>
                    <a:bodyPr/>
                    <a:lstStyle/>
                    <a:p>
                      <a:r>
                        <a:rPr lang="en-US" sz="1600" dirty="0" smtClean="0">
                          <a:latin typeface="+mn-lt"/>
                          <a:cs typeface="Arial" panose="020B0604020202020204" pitchFamily="34" charset="0"/>
                        </a:rPr>
                        <a:t>5:30pm -7:00pm </a:t>
                      </a:r>
                      <a:endParaRPr lang="en-US" sz="1600" dirty="0">
                        <a:latin typeface="+mn-lt"/>
                      </a:endParaRPr>
                    </a:p>
                  </a:txBody>
                  <a:tcPr/>
                </a:tc>
                <a:tc>
                  <a:txBody>
                    <a:bodyPr/>
                    <a:lstStyle/>
                    <a:p>
                      <a:r>
                        <a:rPr lang="en-US" sz="1600" dirty="0" smtClean="0">
                          <a:latin typeface="+mn-lt"/>
                          <a:cs typeface="Arial" panose="020B0604020202020204" pitchFamily="34" charset="0"/>
                        </a:rPr>
                        <a:t>Dinner time </a:t>
                      </a:r>
                      <a:endParaRPr lang="en-US" sz="1600" dirty="0">
                        <a:latin typeface="+mn-lt"/>
                      </a:endParaRPr>
                    </a:p>
                  </a:txBody>
                  <a:tcPr/>
                </a:tc>
              </a:tr>
              <a:tr h="346972">
                <a:tc>
                  <a:txBody>
                    <a:bodyPr/>
                    <a:lstStyle/>
                    <a:p>
                      <a:r>
                        <a:rPr lang="en-US" sz="1600" dirty="0" smtClean="0">
                          <a:latin typeface="+mn-lt"/>
                          <a:cs typeface="Arial" panose="020B0604020202020204" pitchFamily="34" charset="0"/>
                        </a:rPr>
                        <a:t>7:00pm -10:00pm </a:t>
                      </a:r>
                      <a:endParaRPr lang="en-US" sz="1600" dirty="0">
                        <a:latin typeface="+mn-lt"/>
                      </a:endParaRPr>
                    </a:p>
                  </a:txBody>
                  <a:tcPr/>
                </a:tc>
                <a:tc>
                  <a:txBody>
                    <a:bodyPr/>
                    <a:lstStyle/>
                    <a:p>
                      <a:r>
                        <a:rPr lang="en-US" sz="1600" dirty="0" smtClean="0">
                          <a:latin typeface="+mn-lt"/>
                          <a:cs typeface="Arial" panose="020B0604020202020204" pitchFamily="34" charset="0"/>
                        </a:rPr>
                        <a:t>Self-study time 1 </a:t>
                      </a:r>
                      <a:endParaRPr lang="en-US" sz="1600" dirty="0">
                        <a:latin typeface="+mn-lt"/>
                      </a:endParaRPr>
                    </a:p>
                  </a:txBody>
                  <a:tcPr/>
                </a:tc>
              </a:tr>
              <a:tr h="346972">
                <a:tc>
                  <a:txBody>
                    <a:bodyPr/>
                    <a:lstStyle/>
                    <a:p>
                      <a:r>
                        <a:rPr lang="en-US" sz="1600" dirty="0" smtClean="0">
                          <a:latin typeface="+mn-lt"/>
                          <a:cs typeface="Arial" panose="020B0604020202020204" pitchFamily="34" charset="0"/>
                        </a:rPr>
                        <a:t>10:00pm -12:00am </a:t>
                      </a:r>
                      <a:endParaRPr lang="en-US" sz="1600" dirty="0">
                        <a:latin typeface="+mn-lt"/>
                      </a:endParaRPr>
                    </a:p>
                  </a:txBody>
                  <a:tcPr/>
                </a:tc>
                <a:tc>
                  <a:txBody>
                    <a:bodyPr/>
                    <a:lstStyle/>
                    <a:p>
                      <a:r>
                        <a:rPr lang="en-US" sz="1600" dirty="0" smtClean="0">
                          <a:latin typeface="+mn-lt"/>
                          <a:cs typeface="Arial" panose="020B0604020202020204" pitchFamily="34" charset="0"/>
                        </a:rPr>
                        <a:t>Self study time 2 (not mandatory)</a:t>
                      </a:r>
                      <a:endParaRPr lang="en-US" sz="1600" dirty="0">
                        <a:latin typeface="+mn-lt"/>
                      </a:endParaRPr>
                    </a:p>
                  </a:txBody>
                  <a:tcPr/>
                </a:tc>
              </a:tr>
            </a:tbl>
          </a:graphicData>
        </a:graphic>
      </p:graphicFrame>
      <p:pic>
        <p:nvPicPr>
          <p:cNvPr id="7" name="Content Placeholder 6"/>
          <p:cNvPicPr>
            <a:picLocks noGrp="1" noChangeAspect="1"/>
          </p:cNvPicPr>
          <p:nvPr>
            <p:ph sz="half" idx="2"/>
          </p:nvPr>
        </p:nvPicPr>
        <p:blipFill>
          <a:blip r:embed="rId2">
            <a:extLst>
              <a:ext uri="{28A0092B-C50C-407E-A947-70E740481C1C}">
                <a14:useLocalDpi xmlns="" xmlns:a14="http://schemas.microsoft.com/office/drawing/2010/main" val="0"/>
              </a:ext>
            </a:extLst>
          </a:blip>
          <a:stretch>
            <a:fillRect/>
          </a:stretch>
        </p:blipFill>
        <p:spPr>
          <a:xfrm>
            <a:off x="5967005" y="1658784"/>
            <a:ext cx="5591168" cy="4493822"/>
          </a:xfrm>
          <a:prstGeom prst="rect">
            <a:avLst/>
          </a:prstGeom>
        </p:spPr>
      </p:pic>
    </p:spTree>
    <p:extLst>
      <p:ext uri="{BB962C8B-B14F-4D97-AF65-F5344CB8AC3E}">
        <p14:creationId xmlns="" xmlns:p14="http://schemas.microsoft.com/office/powerpoint/2010/main" val="1210072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chemeClr val="accent1">
                    <a:lumMod val="75000"/>
                  </a:schemeClr>
                </a:solidFill>
                <a:latin typeface="Arial" panose="020B0604020202020204" pitchFamily="34" charset="0"/>
                <a:cs typeface="Arial" panose="020B0604020202020204" pitchFamily="34" charset="0"/>
              </a:rPr>
              <a:t>Student 3</a:t>
            </a:r>
            <a:endParaRPr lang="en-US" dirty="0">
              <a:solidFill>
                <a:schemeClr val="accent1">
                  <a:lumMod val="75000"/>
                </a:schemeClr>
              </a:solidFill>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p:txBody>
          <a:bodyPr>
            <a:normAutofit fontScale="85000" lnSpcReduction="10000"/>
          </a:bodyPr>
          <a:lstStyle/>
          <a:p>
            <a:pPr marL="45720" indent="0">
              <a:buNone/>
            </a:pPr>
            <a:r>
              <a:rPr lang="en-US" sz="3200" dirty="0" smtClean="0">
                <a:cs typeface="Arial" panose="020B0604020202020204" pitchFamily="34" charset="0"/>
              </a:rPr>
              <a:t>“On </a:t>
            </a:r>
            <a:r>
              <a:rPr lang="en-US" sz="3200" dirty="0">
                <a:cs typeface="Arial" panose="020B0604020202020204" pitchFamily="34" charset="0"/>
              </a:rPr>
              <a:t>weekdays, they have 7~8 classes a day. After dinner, they study in a classroom until 10 or more. On weekends, it is not that different! They go to academy (we call it 'Ha kwon' in Korean.), and study their weak subjects there. Sometimes, they have </a:t>
            </a:r>
            <a:r>
              <a:rPr lang="en-US" sz="3200" dirty="0" smtClean="0">
                <a:cs typeface="Arial" panose="020B0604020202020204" pitchFamily="34" charset="0"/>
              </a:rPr>
              <a:t>free times </a:t>
            </a:r>
            <a:r>
              <a:rPr lang="en-US" sz="3200" dirty="0">
                <a:cs typeface="Arial" panose="020B0604020202020204" pitchFamily="34" charset="0"/>
              </a:rPr>
              <a:t>with friends on weekends, but their 'major work to do' is study</a:t>
            </a:r>
            <a:r>
              <a:rPr lang="en-US" sz="3200" dirty="0" smtClean="0">
                <a:cs typeface="Arial" panose="020B0604020202020204" pitchFamily="34" charset="0"/>
              </a:rPr>
              <a:t>.”</a:t>
            </a:r>
            <a:endParaRPr lang="en-US" sz="3200" dirty="0">
              <a:cs typeface="Arial" panose="020B0604020202020204" pitchFamily="34" charset="0"/>
            </a:endParaRP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 xmlns:a14="http://schemas.microsoft.com/office/drawing/2010/main" val="0"/>
              </a:ext>
            </a:extLst>
          </a:blip>
          <a:stretch>
            <a:fillRect/>
          </a:stretch>
        </p:blipFill>
        <p:spPr>
          <a:xfrm>
            <a:off x="6835763" y="1691640"/>
            <a:ext cx="3261825" cy="4349100"/>
          </a:xfrm>
          <a:prstGeom prst="rect">
            <a:avLst/>
          </a:prstGeom>
        </p:spPr>
      </p:pic>
    </p:spTree>
    <p:extLst>
      <p:ext uri="{BB962C8B-B14F-4D97-AF65-F5344CB8AC3E}">
        <p14:creationId xmlns="" xmlns:p14="http://schemas.microsoft.com/office/powerpoint/2010/main" val="18255212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eeping.jpg"/>
          <p:cNvPicPr>
            <a:picLocks noChangeAspect="1"/>
          </p:cNvPicPr>
          <p:nvPr/>
        </p:nvPicPr>
        <p:blipFill>
          <a:blip r:embed="rId2"/>
          <a:stretch>
            <a:fillRect/>
          </a:stretch>
        </p:blipFill>
        <p:spPr>
          <a:xfrm>
            <a:off x="6103259" y="2220686"/>
            <a:ext cx="5080000" cy="3579223"/>
          </a:xfrm>
          <a:prstGeom prst="rect">
            <a:avLst/>
          </a:prstGeom>
        </p:spPr>
      </p:pic>
      <p:pic>
        <p:nvPicPr>
          <p:cNvPr id="7" name="Picture 6"/>
          <p:cNvPicPr>
            <a:picLocks noChangeAspect="1"/>
          </p:cNvPicPr>
          <p:nvPr/>
        </p:nvPicPr>
        <p:blipFill>
          <a:blip r:embed="rId3"/>
          <a:stretch>
            <a:fillRect/>
          </a:stretch>
        </p:blipFill>
        <p:spPr>
          <a:xfrm>
            <a:off x="709622" y="670641"/>
            <a:ext cx="4993065" cy="5142329"/>
          </a:xfrm>
          <a:prstGeom prst="rect">
            <a:avLst/>
          </a:prstGeom>
        </p:spPr>
      </p:pic>
      <p:pic>
        <p:nvPicPr>
          <p:cNvPr id="8" name="Picture 7" descr="tshrit%20hagwon%20close.jpg"/>
          <p:cNvPicPr>
            <a:picLocks noChangeAspect="1"/>
          </p:cNvPicPr>
          <p:nvPr/>
        </p:nvPicPr>
        <p:blipFill>
          <a:blip r:embed="rId4"/>
          <a:stretch>
            <a:fillRect/>
          </a:stretch>
        </p:blipFill>
        <p:spPr>
          <a:xfrm>
            <a:off x="6113417" y="718457"/>
            <a:ext cx="4937759" cy="1186544"/>
          </a:xfrm>
          <a:prstGeom prst="rect">
            <a:avLst/>
          </a:prstGeom>
        </p:spPr>
      </p:pic>
    </p:spTree>
    <p:extLst>
      <p:ext uri="{BB962C8B-B14F-4D97-AF65-F5344CB8AC3E}">
        <p14:creationId xmlns="" xmlns:p14="http://schemas.microsoft.com/office/powerpoint/2010/main" val="12194496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037" y="190044"/>
            <a:ext cx="10542089" cy="2213521"/>
          </a:xfrm>
        </p:spPr>
        <p:txBody>
          <a:bodyPr>
            <a:normAutofit fontScale="90000"/>
          </a:bodyPr>
          <a:lstStyle/>
          <a:p>
            <a:r>
              <a:rPr lang="en-US" sz="6000" cap="none" dirty="0" smtClean="0"/>
              <a:t>Meet  Some of  Drake’s</a:t>
            </a:r>
            <a:r>
              <a:rPr lang="en-US" sz="6000" cap="none" dirty="0" smtClean="0"/>
              <a:t> </a:t>
            </a:r>
            <a:r>
              <a:rPr lang="en-US" sz="6000" cap="none" dirty="0" smtClean="0"/>
              <a:t>Students</a:t>
            </a:r>
            <a:br>
              <a:rPr lang="en-US" sz="6000" cap="none" dirty="0" smtClean="0"/>
            </a:br>
            <a:endParaRPr lang="en-US" dirty="0" smtClean="0"/>
          </a:p>
        </p:txBody>
      </p:sp>
      <p:pic>
        <p:nvPicPr>
          <p:cNvPr id="5" name="Picture 4"/>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35131" y="2615836"/>
            <a:ext cx="3984172" cy="2988129"/>
          </a:xfrm>
          <a:prstGeom prst="rect">
            <a:avLst/>
          </a:prstGeom>
        </p:spPr>
      </p:pic>
      <p:pic>
        <p:nvPicPr>
          <p:cNvPr id="7" name="Picture 4"/>
          <p:cNvPicPr>
            <a:picLocks noChangeAspect="1" noChangeArrowheads="1"/>
          </p:cNvPicPr>
          <p:nvPr/>
        </p:nvPicPr>
        <p:blipFill>
          <a:blip r:embed="rId3"/>
          <a:srcRect/>
          <a:stretch>
            <a:fillRect/>
          </a:stretch>
        </p:blipFill>
        <p:spPr bwMode="auto">
          <a:xfrm>
            <a:off x="4478702" y="3445759"/>
            <a:ext cx="3766054" cy="2824413"/>
          </a:xfrm>
          <a:prstGeom prst="rect">
            <a:avLst/>
          </a:prstGeom>
          <a:noFill/>
          <a:ln w="9525">
            <a:noFill/>
            <a:miter lim="800000"/>
            <a:headEnd/>
            <a:tailEnd/>
          </a:ln>
          <a:effectLst/>
        </p:spPr>
      </p:pic>
      <p:pic>
        <p:nvPicPr>
          <p:cNvPr id="8" name="Picture 7"/>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8709667" y="2299063"/>
            <a:ext cx="3323990" cy="2873828"/>
          </a:xfrm>
          <a:prstGeom prst="rect">
            <a:avLst/>
          </a:prstGeom>
        </p:spPr>
      </p:pic>
    </p:spTree>
    <p:extLst>
      <p:ext uri="{BB962C8B-B14F-4D97-AF65-F5344CB8AC3E}">
        <p14:creationId xmlns="" xmlns:p14="http://schemas.microsoft.com/office/powerpoint/2010/main" val="311353030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Knowledge </a:t>
            </a:r>
            <a:r>
              <a:rPr lang="en-US" b="1" i="1" cap="none" dirty="0" smtClean="0">
                <a:solidFill>
                  <a:schemeClr val="accent4">
                    <a:lumMod val="60000"/>
                    <a:lumOff val="40000"/>
                  </a:schemeClr>
                </a:solidFill>
              </a:rPr>
              <a:t>before</a:t>
            </a:r>
            <a:r>
              <a:rPr lang="en-US" dirty="0" smtClean="0"/>
              <a:t> understanding</a:t>
            </a:r>
            <a:endParaRPr lang="en-US" dirty="0"/>
          </a:p>
        </p:txBody>
      </p:sp>
      <p:sp>
        <p:nvSpPr>
          <p:cNvPr id="3" name="Text Placeholder 2"/>
          <p:cNvSpPr>
            <a:spLocks noGrp="1"/>
          </p:cNvSpPr>
          <p:nvPr>
            <p:ph type="body" idx="1"/>
          </p:nvPr>
        </p:nvSpPr>
        <p:spPr/>
        <p:txBody>
          <a:bodyPr>
            <a:normAutofit/>
          </a:bodyPr>
          <a:lstStyle/>
          <a:p>
            <a:pPr algn="ctr"/>
            <a:r>
              <a:rPr lang="en-US" sz="2800" cap="none" dirty="0" smtClean="0">
                <a:solidFill>
                  <a:schemeClr val="tx1"/>
                </a:solidFill>
                <a:latin typeface="Arial Black" panose="020B0A04020102020204" pitchFamily="34" charset="0"/>
                <a:hlinkClick r:id="rId2" action="ppaction://hlinkfile"/>
              </a:rPr>
              <a:t>To help me is to know me, and knowing me begins with understanding me! </a:t>
            </a:r>
            <a:endParaRPr lang="en-US" sz="1800" cap="none" dirty="0">
              <a:solidFill>
                <a:schemeClr val="tx1"/>
              </a:solidFill>
              <a:latin typeface="Arial Black" panose="020B0A04020102020204" pitchFamily="34" charset="0"/>
            </a:endParaRPr>
          </a:p>
        </p:txBody>
      </p:sp>
    </p:spTree>
    <p:extLst>
      <p:ext uri="{BB962C8B-B14F-4D97-AF65-F5344CB8AC3E}">
        <p14:creationId xmlns="" xmlns:p14="http://schemas.microsoft.com/office/powerpoint/2010/main" val="34175786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References &amp; Resources</a:t>
            </a:r>
            <a:endParaRPr lang="en-US" b="1" dirty="0"/>
          </a:p>
        </p:txBody>
      </p:sp>
      <p:sp>
        <p:nvSpPr>
          <p:cNvPr id="3" name="Content Placeholder 2"/>
          <p:cNvSpPr>
            <a:spLocks noGrp="1"/>
          </p:cNvSpPr>
          <p:nvPr>
            <p:ph idx="1"/>
          </p:nvPr>
        </p:nvSpPr>
        <p:spPr>
          <a:xfrm>
            <a:off x="1143000" y="2057399"/>
            <a:ext cx="9872871" cy="4412411"/>
          </a:xfrm>
        </p:spPr>
        <p:txBody>
          <a:bodyPr>
            <a:normAutofit fontScale="92500" lnSpcReduction="20000"/>
          </a:bodyPr>
          <a:lstStyle/>
          <a:p>
            <a:pPr marL="45720" indent="0">
              <a:buNone/>
            </a:pPr>
            <a:r>
              <a:rPr lang="en-US" dirty="0">
                <a:hlinkClick r:id="rId2"/>
              </a:rPr>
              <a:t>http://</a:t>
            </a:r>
            <a:r>
              <a:rPr lang="en-US" dirty="0" smtClean="0">
                <a:hlinkClick r:id="rId2"/>
              </a:rPr>
              <a:t>www.koreatimes.co.kr/www/news/opinon/2009/03/165_37117.html</a:t>
            </a:r>
            <a:endParaRPr lang="en-US" dirty="0" smtClean="0"/>
          </a:p>
          <a:p>
            <a:pPr marL="45720" indent="0">
              <a:buNone/>
            </a:pPr>
            <a:r>
              <a:rPr lang="en-US" dirty="0"/>
              <a:t>https://www.google.com/search?q=korean+cars&amp;espv=2&amp;biw=1280&amp;bih=923&amp;source=lnms&amp;tbm=isch&amp;sa=X&amp;ei=phAZVMWqBJLoggSa34GQAg&amp;ved=0CAYQ_AUoAQ#tbm=isch&amp;q=hagwons+in+seoul&amp;facrc=_&amp;imgdii=_&amp;</a:t>
            </a:r>
            <a:r>
              <a:rPr lang="en-US" dirty="0" smtClean="0"/>
              <a:t>imgrc=iT39FxTyItxDBM%253A%3BxZjeD_e0SOWlxM%3Bhttp%253A%252F%252Fres.heraldm.com%252Fcontent%252Fimage%252F2012%252F12%252F10%252F20121210000968_0.jpg%3Bhttp%253A%252F%252Fwww.koreaherald.com%252Fview.php%253Fud%253D20121210000781%3B650%3B457</a:t>
            </a:r>
          </a:p>
          <a:p>
            <a:pPr marL="45720" indent="0">
              <a:buNone/>
            </a:pPr>
            <a:endParaRPr lang="en-US" dirty="0" smtClean="0"/>
          </a:p>
          <a:p>
            <a:pPr marL="45720" indent="0">
              <a:buNone/>
            </a:pPr>
            <a:r>
              <a:rPr lang="en-US" dirty="0">
                <a:hlinkClick r:id="rId3"/>
              </a:rPr>
              <a:t>http://jeollanamdosalad.wordpress.com/2012/06/04/korean-elementary-schools</a:t>
            </a:r>
            <a:r>
              <a:rPr lang="en-US" dirty="0" smtClean="0">
                <a:hlinkClick r:id="rId3"/>
              </a:rPr>
              <a:t>/</a:t>
            </a:r>
            <a:endParaRPr lang="en-US" dirty="0" smtClean="0"/>
          </a:p>
          <a:p>
            <a:pPr marL="45720" indent="0">
              <a:buNone/>
            </a:pPr>
            <a:r>
              <a:rPr lang="en-US" dirty="0"/>
              <a:t>https://www.google.com/search?q=daily+schedule+for+korean+elementary+school&amp;sa=X&amp;bih=923&amp;biw=1280&amp;espv=2&amp;tbm=isch&amp;tbo=u&amp;source=univ&amp;ei=rz4ZVO6sE8zwgwT6zIHwAg&amp;ved=0CFAQsAQ#facrc=_&amp;imgdii=_&amp;</a:t>
            </a:r>
            <a:r>
              <a:rPr lang="en-US" dirty="0" smtClean="0"/>
              <a:t>imgrc=0IcVtGSuZkjG1M%253A%3BFzou9HJa_Vy3yM%3Bhttp%253A%252F%252Fpds.joins.com%252Fjmnet%252Fkoreajoongangdaily%252F_data%252Fphoto%252F2014%252F08%252F05214622.jpg%3Bhttp%253A%252F%252Fkoreajoongangdaily.joins.com%252Fnews%252Farticle%252Farticle.aspx%253Faid%253D2993064%3B600%3B744</a:t>
            </a:r>
          </a:p>
          <a:p>
            <a:pPr marL="45720" indent="0">
              <a:buNone/>
            </a:pPr>
            <a:endParaRPr lang="en-US" dirty="0" smtClean="0"/>
          </a:p>
          <a:p>
            <a:pPr marL="45720" indent="0">
              <a:buNone/>
            </a:pPr>
            <a:endParaRPr lang="en-US" dirty="0" smtClean="0"/>
          </a:p>
          <a:p>
            <a:pPr marL="45720" indent="0">
              <a:buNone/>
            </a:pPr>
            <a:endParaRPr lang="en-US" dirty="0" smtClean="0"/>
          </a:p>
          <a:p>
            <a:pPr marL="45720" indent="0">
              <a:buNone/>
            </a:pPr>
            <a:endParaRPr lang="en-US" dirty="0"/>
          </a:p>
        </p:txBody>
      </p:sp>
    </p:spTree>
    <p:extLst>
      <p:ext uri="{BB962C8B-B14F-4D97-AF65-F5344CB8AC3E}">
        <p14:creationId xmlns="" xmlns:p14="http://schemas.microsoft.com/office/powerpoint/2010/main" val="12590339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19819"/>
            <a:ext cx="9875520" cy="1356360"/>
          </a:xfrm>
        </p:spPr>
        <p:txBody>
          <a:bodyPr/>
          <a:lstStyle/>
          <a:p>
            <a:r>
              <a:rPr lang="en-US" b="1" dirty="0" smtClean="0"/>
              <a:t>References </a:t>
            </a:r>
            <a:r>
              <a:rPr lang="en-US" sz="3200" b="1" dirty="0" smtClean="0"/>
              <a:t>&amp;</a:t>
            </a:r>
            <a:r>
              <a:rPr lang="en-US" b="1" dirty="0" smtClean="0"/>
              <a:t> </a:t>
            </a:r>
            <a:r>
              <a:rPr lang="en-US" b="1" dirty="0" smtClean="0"/>
              <a:t>Resources </a:t>
            </a:r>
            <a:r>
              <a:rPr lang="en-US" b="1" dirty="0" err="1" smtClean="0"/>
              <a:t>Con’t</a:t>
            </a:r>
            <a:endParaRPr lang="en-US" dirty="0"/>
          </a:p>
        </p:txBody>
      </p:sp>
      <p:sp>
        <p:nvSpPr>
          <p:cNvPr id="3" name="Content Placeholder 2"/>
          <p:cNvSpPr>
            <a:spLocks noGrp="1"/>
          </p:cNvSpPr>
          <p:nvPr>
            <p:ph idx="1"/>
          </p:nvPr>
        </p:nvSpPr>
        <p:spPr>
          <a:xfrm>
            <a:off x="1143000" y="1449239"/>
            <a:ext cx="9872871" cy="5055078"/>
          </a:xfrm>
        </p:spPr>
        <p:txBody>
          <a:bodyPr>
            <a:normAutofit/>
          </a:bodyPr>
          <a:lstStyle/>
          <a:p>
            <a:pPr fontAlgn="base"/>
            <a:r>
              <a:rPr lang="en-US" u="sng" dirty="0">
                <a:solidFill>
                  <a:srgbClr val="204538"/>
                </a:solidFill>
                <a:latin typeface="inherit"/>
                <a:hlinkClick r:id="rId2"/>
              </a:rPr>
              <a:t>http://www.ncee.org/programs-affiliates/center-on-international-education-benchmarking/top-performing-countries/south-korea-overview/south-korea-instructional-systems/</a:t>
            </a:r>
          </a:p>
          <a:p>
            <a:pPr fontAlgn="base"/>
            <a:r>
              <a:rPr lang="en-US" u="sng" dirty="0" smtClean="0">
                <a:solidFill>
                  <a:srgbClr val="204538"/>
                </a:solidFill>
                <a:latin typeface="inherit"/>
                <a:hlinkClick r:id="rId2"/>
              </a:rPr>
              <a:t>“</a:t>
            </a:r>
            <a:r>
              <a:rPr lang="en-US" u="sng" dirty="0">
                <a:solidFill>
                  <a:srgbClr val="204538"/>
                </a:solidFill>
                <a:latin typeface="inherit"/>
                <a:hlinkClick r:id="rId2"/>
              </a:rPr>
              <a:t>Korean Youth Study Longest Hours in OECD,” </a:t>
            </a:r>
            <a:r>
              <a:rPr lang="en-US" i="1" u="sng" dirty="0">
                <a:solidFill>
                  <a:srgbClr val="204538"/>
                </a:solidFill>
                <a:latin typeface="inherit"/>
                <a:hlinkClick r:id="rId2"/>
              </a:rPr>
              <a:t>The </a:t>
            </a:r>
            <a:r>
              <a:rPr lang="en-US" i="1" u="sng" dirty="0" err="1">
                <a:solidFill>
                  <a:srgbClr val="204538"/>
                </a:solidFill>
                <a:latin typeface="inherit"/>
                <a:hlinkClick r:id="rId2"/>
              </a:rPr>
              <a:t>Chosunilbo</a:t>
            </a:r>
            <a:r>
              <a:rPr lang="en-US" u="sng" dirty="0">
                <a:solidFill>
                  <a:srgbClr val="204538"/>
                </a:solidFill>
                <a:latin typeface="inherit"/>
                <a:hlinkClick r:id="rId2"/>
              </a:rPr>
              <a:t>, Aug. 10, 2009.</a:t>
            </a:r>
            <a:endParaRPr lang="en-US" dirty="0">
              <a:solidFill>
                <a:srgbClr val="ABAFB3"/>
              </a:solidFill>
              <a:latin typeface="HelveticaNeue"/>
            </a:endParaRPr>
          </a:p>
          <a:p>
            <a:pPr fontAlgn="base"/>
            <a:r>
              <a:rPr lang="en-US" u="sng" dirty="0">
                <a:solidFill>
                  <a:srgbClr val="204538"/>
                </a:solidFill>
                <a:latin typeface="inherit"/>
                <a:hlinkClick r:id="rId3"/>
              </a:rPr>
              <a:t>Ministry of Education, Science and Technology. (2008).</a:t>
            </a:r>
            <a:r>
              <a:rPr lang="en-US" i="1" u="sng" dirty="0">
                <a:solidFill>
                  <a:srgbClr val="204538"/>
                </a:solidFill>
                <a:latin typeface="inherit"/>
                <a:hlinkClick r:id="rId3"/>
              </a:rPr>
              <a:t>Elementary and Secondary Education Act.</a:t>
            </a:r>
            <a:endParaRPr lang="en-US" dirty="0">
              <a:solidFill>
                <a:srgbClr val="ABAFB3"/>
              </a:solidFill>
              <a:latin typeface="HelveticaNeue"/>
            </a:endParaRPr>
          </a:p>
          <a:p>
            <a:pPr fontAlgn="base"/>
            <a:r>
              <a:rPr lang="en-US" u="sng" dirty="0">
                <a:solidFill>
                  <a:srgbClr val="204538"/>
                </a:solidFill>
                <a:latin typeface="inherit"/>
                <a:hlinkClick r:id="rId4"/>
              </a:rPr>
              <a:t>Ministry of Education, Science and Technology. (2006). </a:t>
            </a:r>
            <a:r>
              <a:rPr lang="en-US" i="1" u="sng" dirty="0">
                <a:solidFill>
                  <a:srgbClr val="204538"/>
                </a:solidFill>
                <a:latin typeface="inherit"/>
                <a:hlinkClick r:id="rId4"/>
              </a:rPr>
              <a:t>Rules on the General Education Development Test for Qualifications to Enter High School.</a:t>
            </a:r>
            <a:endParaRPr lang="en-US" dirty="0">
              <a:solidFill>
                <a:srgbClr val="ABAFB3"/>
              </a:solidFill>
              <a:latin typeface="HelveticaNeue"/>
            </a:endParaRPr>
          </a:p>
          <a:p>
            <a:pPr fontAlgn="base"/>
            <a:r>
              <a:rPr lang="en-US" u="sng" dirty="0">
                <a:solidFill>
                  <a:srgbClr val="204538"/>
                </a:solidFill>
                <a:latin typeface="inherit"/>
                <a:hlinkClick r:id="rId5"/>
              </a:rPr>
              <a:t>Korea Institute of Curriculum and Evaluation.  (</a:t>
            </a:r>
            <a:r>
              <a:rPr lang="en-US" u="sng" dirty="0" err="1">
                <a:solidFill>
                  <a:srgbClr val="204538"/>
                </a:solidFill>
                <a:latin typeface="inherit"/>
                <a:hlinkClick r:id="rId5"/>
              </a:rPr>
              <a:t>n.d.</a:t>
            </a:r>
            <a:r>
              <a:rPr lang="en-US" u="sng" dirty="0">
                <a:solidFill>
                  <a:srgbClr val="204538"/>
                </a:solidFill>
                <a:latin typeface="inherit"/>
                <a:hlinkClick r:id="rId5"/>
              </a:rPr>
              <a:t>) </a:t>
            </a:r>
            <a:r>
              <a:rPr lang="en-US" i="1" u="sng" dirty="0">
                <a:solidFill>
                  <a:srgbClr val="204538"/>
                </a:solidFill>
                <a:latin typeface="inherit"/>
                <a:hlinkClick r:id="rId5"/>
              </a:rPr>
              <a:t>The PISA Results and the Education System in Korea.</a:t>
            </a:r>
            <a:r>
              <a:rPr lang="en-US" u="sng" dirty="0">
                <a:solidFill>
                  <a:srgbClr val="204538"/>
                </a:solidFill>
                <a:latin typeface="inherit"/>
                <a:hlinkClick r:id="rId5"/>
              </a:rPr>
              <a:t> (</a:t>
            </a:r>
            <a:r>
              <a:rPr lang="en-US" u="sng" dirty="0" smtClean="0">
                <a:solidFill>
                  <a:srgbClr val="204538"/>
                </a:solidFill>
                <a:latin typeface="inherit"/>
                <a:hlinkClick r:id="rId5"/>
              </a:rPr>
              <a:t>PDF</a:t>
            </a:r>
            <a:endParaRPr lang="en-US" u="sng" dirty="0" smtClean="0">
              <a:solidFill>
                <a:srgbClr val="204538"/>
              </a:solidFill>
              <a:latin typeface="inherit"/>
            </a:endParaRPr>
          </a:p>
          <a:p>
            <a:pPr fontAlgn="base"/>
            <a:r>
              <a:rPr lang="en-US" dirty="0">
                <a:latin typeface="inherit"/>
                <a:hlinkClick r:id="rId6"/>
              </a:rPr>
              <a:t>http://</a:t>
            </a:r>
            <a:r>
              <a:rPr lang="en-US" dirty="0" smtClean="0">
                <a:latin typeface="inherit"/>
                <a:hlinkClick r:id="rId6"/>
              </a:rPr>
              <a:t>www.gone2korea.com/education-in-korea.html</a:t>
            </a:r>
            <a:endParaRPr lang="en-US" dirty="0" smtClean="0">
              <a:latin typeface="inherit"/>
            </a:endParaRPr>
          </a:p>
          <a:p>
            <a:pPr fontAlgn="base"/>
            <a:endParaRPr lang="en-US" dirty="0"/>
          </a:p>
        </p:txBody>
      </p:sp>
      <p:sp>
        <p:nvSpPr>
          <p:cNvPr id="4" name="Rectangle 3"/>
          <p:cNvSpPr/>
          <p:nvPr/>
        </p:nvSpPr>
        <p:spPr>
          <a:xfrm>
            <a:off x="3048000" y="2136339"/>
            <a:ext cx="6096000" cy="369332"/>
          </a:xfrm>
          <a:prstGeom prst="rect">
            <a:avLst/>
          </a:prstGeom>
        </p:spPr>
        <p:txBody>
          <a:bodyPr>
            <a:spAutoFit/>
          </a:bodyPr>
          <a:lstStyle/>
          <a:p>
            <a:pPr fontAlgn="base"/>
            <a:r>
              <a:rPr lang="en-US" u="sng" dirty="0" smtClean="0">
                <a:solidFill>
                  <a:srgbClr val="204538"/>
                </a:solidFill>
                <a:latin typeface="inherit"/>
                <a:hlinkClick r:id="rId5"/>
              </a:rPr>
              <a:t>)</a:t>
            </a:r>
            <a:endParaRPr lang="en-US" b="0" i="0" dirty="0">
              <a:solidFill>
                <a:srgbClr val="ABAFB3"/>
              </a:solidFill>
              <a:effectLst/>
              <a:latin typeface="HelveticaNeue"/>
            </a:endParaRPr>
          </a:p>
        </p:txBody>
      </p:sp>
    </p:spTree>
    <p:extLst>
      <p:ext uri="{BB962C8B-B14F-4D97-AF65-F5344CB8AC3E}">
        <p14:creationId xmlns="" xmlns:p14="http://schemas.microsoft.com/office/powerpoint/2010/main" val="37366100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58224" y="1337491"/>
            <a:ext cx="10394707" cy="2556933"/>
          </a:xfrm>
        </p:spPr>
        <p:txBody>
          <a:bodyPr>
            <a:normAutofit/>
          </a:bodyPr>
          <a:lstStyle/>
          <a:p>
            <a:pPr algn="ctr"/>
            <a:r>
              <a:rPr lang="en-US" sz="11500" b="1" dirty="0" smtClean="0">
                <a:hlinkClick r:id="rId2"/>
              </a:rPr>
              <a:t>Let’s Play!!!</a:t>
            </a:r>
            <a:endParaRPr lang="en-US" sz="11500" b="1" dirty="0"/>
          </a:p>
        </p:txBody>
      </p:sp>
    </p:spTree>
    <p:extLst>
      <p:ext uri="{BB962C8B-B14F-4D97-AF65-F5344CB8AC3E}">
        <p14:creationId xmlns="" xmlns:p14="http://schemas.microsoft.com/office/powerpoint/2010/main" val="248420671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Special Thanks  to…</a:t>
            </a:r>
            <a:endParaRPr lang="en-US" b="1" dirty="0"/>
          </a:p>
        </p:txBody>
      </p:sp>
      <p:sp>
        <p:nvSpPr>
          <p:cNvPr id="3" name="Content Placeholder 2"/>
          <p:cNvSpPr>
            <a:spLocks noGrp="1"/>
          </p:cNvSpPr>
          <p:nvPr>
            <p:ph idx="1"/>
          </p:nvPr>
        </p:nvSpPr>
        <p:spPr>
          <a:xfrm>
            <a:off x="1143000" y="1763486"/>
            <a:ext cx="9872871" cy="4332514"/>
          </a:xfrm>
        </p:spPr>
        <p:txBody>
          <a:bodyPr>
            <a:normAutofit/>
          </a:bodyPr>
          <a:lstStyle/>
          <a:p>
            <a:pPr algn="ctr">
              <a:buNone/>
            </a:pPr>
            <a:r>
              <a:rPr lang="en-US" sz="3200" b="1" dirty="0" smtClean="0"/>
              <a:t>J. F. Drake Middle School 7</a:t>
            </a:r>
            <a:r>
              <a:rPr lang="en-US" sz="3200" b="1" baseline="30000" dirty="0" smtClean="0"/>
              <a:t>th</a:t>
            </a:r>
            <a:r>
              <a:rPr lang="en-US" sz="3200" b="1" dirty="0" smtClean="0"/>
              <a:t> Grade Korean Students:</a:t>
            </a:r>
          </a:p>
          <a:p>
            <a:pPr>
              <a:buNone/>
            </a:pPr>
            <a:endParaRPr lang="en-US" sz="3200" b="1" dirty="0" smtClean="0"/>
          </a:p>
          <a:p>
            <a:pPr algn="ctr">
              <a:buNone/>
            </a:pPr>
            <a:r>
              <a:rPr lang="en-US" sz="4000" b="1" dirty="0" smtClean="0">
                <a:solidFill>
                  <a:schemeClr val="accent4">
                    <a:lumMod val="75000"/>
                  </a:schemeClr>
                </a:solidFill>
              </a:rPr>
              <a:t>Chan		</a:t>
            </a:r>
            <a:r>
              <a:rPr lang="en-US" sz="4000" b="1" dirty="0" err="1" smtClean="0">
                <a:solidFill>
                  <a:schemeClr val="accent4">
                    <a:lumMod val="75000"/>
                  </a:schemeClr>
                </a:solidFill>
              </a:rPr>
              <a:t>Ilji</a:t>
            </a:r>
            <a:endParaRPr lang="en-US" sz="4000" b="1" dirty="0" smtClean="0">
              <a:solidFill>
                <a:schemeClr val="accent4">
                  <a:lumMod val="75000"/>
                </a:schemeClr>
              </a:solidFill>
            </a:endParaRPr>
          </a:p>
          <a:p>
            <a:pPr algn="ctr">
              <a:buNone/>
            </a:pPr>
            <a:r>
              <a:rPr lang="en-US" sz="4000" b="1" dirty="0" err="1" smtClean="0">
                <a:solidFill>
                  <a:schemeClr val="accent4">
                    <a:lumMod val="75000"/>
                  </a:schemeClr>
                </a:solidFill>
              </a:rPr>
              <a:t>Jeoung</a:t>
            </a:r>
            <a:r>
              <a:rPr lang="en-US" sz="4000" b="1" dirty="0" smtClean="0">
                <a:solidFill>
                  <a:schemeClr val="accent4">
                    <a:lumMod val="75000"/>
                  </a:schemeClr>
                </a:solidFill>
              </a:rPr>
              <a:t>		Jim</a:t>
            </a:r>
          </a:p>
          <a:p>
            <a:pPr algn="ctr">
              <a:buNone/>
            </a:pPr>
            <a:r>
              <a:rPr lang="en-US" sz="4000" b="1" dirty="0" err="1" smtClean="0">
                <a:solidFill>
                  <a:schemeClr val="accent4">
                    <a:lumMod val="75000"/>
                  </a:schemeClr>
                </a:solidFill>
              </a:rPr>
              <a:t>Junhee</a:t>
            </a:r>
            <a:r>
              <a:rPr lang="en-US" sz="4000" b="1" dirty="0" smtClean="0">
                <a:solidFill>
                  <a:schemeClr val="accent4">
                    <a:lumMod val="75000"/>
                  </a:schemeClr>
                </a:solidFill>
              </a:rPr>
              <a:t>		</a:t>
            </a:r>
            <a:r>
              <a:rPr lang="en-US" sz="4000" b="1" dirty="0" err="1" smtClean="0">
                <a:solidFill>
                  <a:schemeClr val="accent4">
                    <a:lumMod val="75000"/>
                  </a:schemeClr>
                </a:solidFill>
              </a:rPr>
              <a:t>Minjae</a:t>
            </a:r>
            <a:endParaRPr lang="en-US" sz="4000" b="1" dirty="0" smtClean="0">
              <a:solidFill>
                <a:schemeClr val="accent4">
                  <a:lumMod val="75000"/>
                </a:schemeClr>
              </a:solidFill>
            </a:endParaRPr>
          </a:p>
          <a:p>
            <a:pPr algn="ctr">
              <a:buNone/>
            </a:pPr>
            <a:r>
              <a:rPr lang="en-US" sz="4000" b="1" dirty="0" err="1" smtClean="0">
                <a:solidFill>
                  <a:schemeClr val="accent4">
                    <a:lumMod val="75000"/>
                  </a:schemeClr>
                </a:solidFill>
              </a:rPr>
              <a:t>Soyoung</a:t>
            </a:r>
            <a:r>
              <a:rPr lang="en-US" sz="4000" b="1" dirty="0" smtClean="0">
                <a:solidFill>
                  <a:schemeClr val="accent4">
                    <a:lumMod val="75000"/>
                  </a:schemeClr>
                </a:solidFill>
              </a:rPr>
              <a:t>		</a:t>
            </a:r>
            <a:r>
              <a:rPr lang="en-US" sz="4000" b="1" dirty="0" err="1" smtClean="0">
                <a:solidFill>
                  <a:schemeClr val="accent4">
                    <a:lumMod val="75000"/>
                  </a:schemeClr>
                </a:solidFill>
              </a:rPr>
              <a:t>Suyeon</a:t>
            </a:r>
            <a:endParaRPr lang="en-US" sz="4000" b="1" dirty="0">
              <a:solidFill>
                <a:schemeClr val="accent4">
                  <a:lumMod val="75000"/>
                </a:schemeClr>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rotWithShape="1">
          <a:blip r:embed="rId2">
            <a:extLst>
              <a:ext uri="{28A0092B-C50C-407E-A947-70E740481C1C}">
                <a14:useLocalDpi xmlns="" xmlns:a14="http://schemas.microsoft.com/office/drawing/2010/main" val="0"/>
              </a:ext>
            </a:extLst>
          </a:blip>
          <a:srcRect t="11734"/>
          <a:stretch/>
        </p:blipFill>
        <p:spPr>
          <a:xfrm>
            <a:off x="776377" y="379562"/>
            <a:ext cx="10696754" cy="6072996"/>
          </a:xfrm>
          <a:prstGeom prst="rect">
            <a:avLst/>
          </a:prstGeom>
        </p:spPr>
      </p:pic>
    </p:spTree>
    <p:extLst>
      <p:ext uri="{BB962C8B-B14F-4D97-AF65-F5344CB8AC3E}">
        <p14:creationId xmlns="" xmlns:p14="http://schemas.microsoft.com/office/powerpoint/2010/main" val="30617713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14400" y="609600"/>
            <a:ext cx="10332720" cy="5486400"/>
          </a:xfrm>
          <a:prstGeom prst="rect">
            <a:avLst/>
          </a:prstGeom>
        </p:spPr>
      </p:pic>
    </p:spTree>
    <p:extLst>
      <p:ext uri="{BB962C8B-B14F-4D97-AF65-F5344CB8AC3E}">
        <p14:creationId xmlns="" xmlns:p14="http://schemas.microsoft.com/office/powerpoint/2010/main" val="492811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57250" y="609600"/>
            <a:ext cx="10782300" cy="1356360"/>
          </a:xfrm>
        </p:spPr>
        <p:txBody>
          <a:bodyPr/>
          <a:lstStyle/>
          <a:p>
            <a:r>
              <a:rPr lang="en-US" dirty="0" smtClean="0"/>
              <a:t>Historical Development of Korean Education</a:t>
            </a:r>
            <a:endParaRPr lang="en-US" dirty="0"/>
          </a:p>
        </p:txBody>
      </p:sp>
      <p:graphicFrame>
        <p:nvGraphicFramePr>
          <p:cNvPr id="4" name="Content Placeholder 3"/>
          <p:cNvGraphicFramePr>
            <a:graphicFrameLocks noGrp="1"/>
          </p:cNvGraphicFramePr>
          <p:nvPr>
            <p:ph idx="1"/>
          </p:nvPr>
        </p:nvGraphicFramePr>
        <p:xfrm>
          <a:off x="1143000" y="1701209"/>
          <a:ext cx="9872663" cy="43947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0263" y="535578"/>
            <a:ext cx="11338560" cy="1254034"/>
          </a:xfrm>
        </p:spPr>
        <p:txBody>
          <a:bodyPr>
            <a:normAutofit/>
          </a:bodyPr>
          <a:lstStyle/>
          <a:p>
            <a:pPr algn="ctr"/>
            <a:r>
              <a:rPr lang="en-US" sz="4000" b="1" dirty="0" smtClean="0"/>
              <a:t>Historical Development of Korean Education</a:t>
            </a:r>
            <a:endParaRPr lang="en-US" sz="4000" b="1" dirty="0"/>
          </a:p>
        </p:txBody>
      </p:sp>
      <p:graphicFrame>
        <p:nvGraphicFramePr>
          <p:cNvPr id="4" name="Content Placeholder 3"/>
          <p:cNvGraphicFramePr>
            <a:graphicFrameLocks noGrp="1"/>
          </p:cNvGraphicFramePr>
          <p:nvPr>
            <p:ph idx="1"/>
          </p:nvPr>
        </p:nvGraphicFramePr>
        <p:xfrm>
          <a:off x="1143000" y="1701209"/>
          <a:ext cx="9872663" cy="43947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10233" y="658537"/>
            <a:ext cx="5063904" cy="1356360"/>
          </a:xfrm>
        </p:spPr>
        <p:txBody>
          <a:bodyPr>
            <a:noAutofit/>
          </a:bodyPr>
          <a:lstStyle/>
          <a:p>
            <a:pPr algn="ctr"/>
            <a:r>
              <a:rPr lang="en-US" b="1" dirty="0" smtClean="0"/>
              <a:t>Today’s Instructional System</a:t>
            </a:r>
            <a:endParaRPr lang="en-US" b="1" dirty="0"/>
          </a:p>
        </p:txBody>
      </p:sp>
      <p:pic>
        <p:nvPicPr>
          <p:cNvPr id="4" name="Content Placeholder 3" descr="KoreaEdSystem14.png"/>
          <p:cNvPicPr>
            <a:picLocks noGrp="1" noChangeAspect="1"/>
          </p:cNvPicPr>
          <p:nvPr>
            <p:ph idx="1"/>
          </p:nvPr>
        </p:nvPicPr>
        <p:blipFill>
          <a:blip r:embed="rId2"/>
          <a:stretch>
            <a:fillRect/>
          </a:stretch>
        </p:blipFill>
        <p:spPr>
          <a:xfrm>
            <a:off x="2876133" y="283984"/>
            <a:ext cx="5380763" cy="6292566"/>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97591" y="241111"/>
            <a:ext cx="9875520" cy="1356360"/>
          </a:xfrm>
        </p:spPr>
        <p:txBody>
          <a:bodyPr/>
          <a:lstStyle/>
          <a:p>
            <a:r>
              <a:rPr lang="en-US" b="1" dirty="0" smtClean="0"/>
              <a:t>National Curriculum Framework</a:t>
            </a:r>
            <a:endParaRPr lang="en-US" b="1" dirty="0"/>
          </a:p>
        </p:txBody>
      </p:sp>
      <p:graphicFrame>
        <p:nvGraphicFramePr>
          <p:cNvPr id="4" name="Group 648"/>
          <p:cNvGraphicFramePr>
            <a:graphicFrameLocks noGrp="1"/>
          </p:cNvGraphicFramePr>
          <p:nvPr/>
        </p:nvGraphicFramePr>
        <p:xfrm>
          <a:off x="1201002" y="1371600"/>
          <a:ext cx="9853684" cy="5233910"/>
        </p:xfrm>
        <a:graphic>
          <a:graphicData uri="http://schemas.openxmlformats.org/drawingml/2006/table">
            <a:tbl>
              <a:tblPr/>
              <a:tblGrid>
                <a:gridCol w="340341"/>
                <a:gridCol w="1750325"/>
                <a:gridCol w="551028"/>
                <a:gridCol w="713096"/>
                <a:gridCol w="583442"/>
                <a:gridCol w="518615"/>
                <a:gridCol w="599648"/>
                <a:gridCol w="599649"/>
                <a:gridCol w="615855"/>
                <a:gridCol w="599648"/>
                <a:gridCol w="632063"/>
                <a:gridCol w="880564"/>
                <a:gridCol w="736506"/>
                <a:gridCol w="732904"/>
              </a:tblGrid>
              <a:tr h="276668">
                <a:tc rowSpan="2" gridSpan="2">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endParaRPr kumimoji="1" lang="en-US" sz="1100" b="1" i="0" u="none" strike="noStrike" cap="none" normalizeH="0" baseline="0" dirty="0" smtClean="0">
                        <a:ln>
                          <a:noFill/>
                        </a:ln>
                        <a:solidFill>
                          <a:schemeClr val="tx1"/>
                        </a:solidFill>
                        <a:effectLst/>
                        <a:latin typeface="Arial" pitchFamily="34" charset="0"/>
                        <a:ea typeface="굴림" pitchFamily="34" charset="-127"/>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rowSpan="2" hMerge="1">
                  <a:txBody>
                    <a:bodyPr/>
                    <a:lstStyle/>
                    <a:p>
                      <a:endParaRPr lang="en-US"/>
                    </a:p>
                  </a:txBody>
                  <a:tcPr/>
                </a:tc>
                <a:tc gridSpan="6">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한양중고딕,한컴돋움"/>
                          <a:cs typeface="한양중고딕,한컴돋움"/>
                        </a:rPr>
                        <a:t> Elementary School</a:t>
                      </a:r>
                      <a:r>
                        <a:rPr kumimoji="1" lang="en-US" altLang="ko-KR" sz="1100" b="1" i="0" u="none" strike="noStrike" cap="none" normalizeH="0" baseline="0" smtClean="0">
                          <a:ln>
                            <a:noFill/>
                          </a:ln>
                          <a:solidFill>
                            <a:srgbClr val="000000"/>
                          </a:solidFill>
                          <a:effectLst/>
                          <a:latin typeface="Arial" pitchFamily="34" charset="0"/>
                          <a:ea typeface="한양중고딕"/>
                          <a:cs typeface="한양중고딕"/>
                        </a:rPr>
                        <a:t> </a:t>
                      </a:r>
                      <a:endParaRPr kumimoji="1" lang="en-US" altLang="ko-KR" sz="1100" b="1" i="0" u="none" strike="noStrike" cap="none" normalizeH="0" baseline="0" smtClean="0">
                        <a:ln>
                          <a:noFill/>
                        </a:ln>
                        <a:solidFill>
                          <a:schemeClr val="tx1"/>
                        </a:solidFill>
                        <a:effectLst/>
                        <a:latin typeface="Arial" pitchFamily="34" charset="0"/>
                        <a:ea typeface="굴림" pitchFamily="34" charset="-127"/>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한양중고딕,한컴돋움"/>
                          <a:cs typeface="한양중고딕,한컴돋움"/>
                        </a:rPr>
                        <a:t>Middle School</a:t>
                      </a:r>
                      <a:r>
                        <a:rPr kumimoji="1" lang="en-US" altLang="ko-KR" sz="1100" b="1" i="0" u="none" strike="noStrike" cap="none" normalizeH="0" baseline="0" smtClean="0">
                          <a:ln>
                            <a:noFill/>
                          </a:ln>
                          <a:solidFill>
                            <a:srgbClr val="000000"/>
                          </a:solidFill>
                          <a:effectLst/>
                          <a:latin typeface="Arial" pitchFamily="34" charset="0"/>
                          <a:ea typeface="한양중고딕"/>
                          <a:cs typeface="한양중고딕"/>
                        </a:rPr>
                        <a:t> </a:t>
                      </a:r>
                      <a:endParaRPr kumimoji="1" lang="en-US" altLang="ko-KR" sz="1100" b="1" i="0" u="none" strike="noStrike" cap="none" normalizeH="0" baseline="0" smtClean="0">
                        <a:ln>
                          <a:noFill/>
                        </a:ln>
                        <a:solidFill>
                          <a:schemeClr val="tx1"/>
                        </a:solidFill>
                        <a:effectLst/>
                        <a:latin typeface="Arial" pitchFamily="34" charset="0"/>
                        <a:ea typeface="굴림" pitchFamily="34" charset="-127"/>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한양중고딕,한컴돋움"/>
                          <a:cs typeface="한양중고딕,한컴돋움"/>
                        </a:rPr>
                        <a:t>High School</a:t>
                      </a:r>
                      <a:r>
                        <a:rPr kumimoji="1" lang="en-US" altLang="ko-KR" sz="1100" b="1" i="0" u="none" strike="noStrike" cap="none" normalizeH="0" baseline="0" smtClean="0">
                          <a:ln>
                            <a:noFill/>
                          </a:ln>
                          <a:solidFill>
                            <a:srgbClr val="000000"/>
                          </a:solidFill>
                          <a:effectLst/>
                          <a:latin typeface="Arial" pitchFamily="34" charset="0"/>
                          <a:ea typeface="한양중고딕"/>
                          <a:cs typeface="한양중고딕"/>
                        </a:rPr>
                        <a:t> </a:t>
                      </a:r>
                      <a:endParaRPr kumimoji="1" lang="en-US" altLang="ko-KR" sz="1100" b="1" i="0" u="none" strike="noStrike" cap="none" normalizeH="0" baseline="0" smtClean="0">
                        <a:ln>
                          <a:noFill/>
                        </a:ln>
                        <a:solidFill>
                          <a:schemeClr val="tx1"/>
                        </a:solidFill>
                        <a:effectLst/>
                        <a:latin typeface="Arial" pitchFamily="34" charset="0"/>
                        <a:ea typeface="굴림" pitchFamily="34" charset="-127"/>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r>
              <a:tr h="276668">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chemeClr val="tx1"/>
                          </a:solidFill>
                          <a:effectLst/>
                          <a:latin typeface="Arial" pitchFamily="34" charset="0"/>
                          <a:ea typeface="굴림" pitchFamily="34" charset="-127"/>
                        </a:rPr>
                        <a:t>1</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chemeClr val="tx1"/>
                          </a:solidFill>
                          <a:effectLst/>
                          <a:latin typeface="Arial" pitchFamily="34" charset="0"/>
                          <a:ea typeface="굴림" pitchFamily="34" charset="-127"/>
                        </a:rPr>
                        <a:t>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chemeClr val="tx1"/>
                          </a:solidFill>
                          <a:effectLst/>
                          <a:latin typeface="Arial" pitchFamily="34" charset="0"/>
                          <a:ea typeface="굴림" pitchFamily="34" charset="-127"/>
                        </a:rPr>
                        <a:t>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chemeClr val="tx1"/>
                          </a:solidFill>
                          <a:effectLst/>
                          <a:latin typeface="Arial" pitchFamily="34" charset="0"/>
                          <a:ea typeface="굴림" pitchFamily="34" charset="-127"/>
                        </a:rPr>
                        <a:t>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chemeClr val="tx1"/>
                          </a:solidFill>
                          <a:effectLst/>
                          <a:latin typeface="Arial" pitchFamily="34" charset="0"/>
                          <a:ea typeface="굴림" pitchFamily="34" charset="-127"/>
                        </a:rPr>
                        <a:t>5</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chemeClr val="tx1"/>
                          </a:solidFill>
                          <a:effectLst/>
                          <a:latin typeface="Arial" pitchFamily="34" charset="0"/>
                          <a:ea typeface="굴림" pitchFamily="34" charset="-127"/>
                        </a:rPr>
                        <a:t>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chemeClr val="tx1"/>
                          </a:solidFill>
                          <a:effectLst/>
                          <a:latin typeface="Arial" pitchFamily="34" charset="0"/>
                          <a:ea typeface="굴림" pitchFamily="34" charset="-127"/>
                        </a:rPr>
                        <a:t>7</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chemeClr val="tx1"/>
                          </a:solidFill>
                          <a:effectLst/>
                          <a:latin typeface="Arial" pitchFamily="34" charset="0"/>
                          <a:ea typeface="굴림" pitchFamily="34" charset="-127"/>
                        </a:rPr>
                        <a:t>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chemeClr val="tx1"/>
                          </a:solidFill>
                          <a:effectLst/>
                          <a:latin typeface="Arial" pitchFamily="34" charset="0"/>
                          <a:ea typeface="굴림" pitchFamily="34" charset="-127"/>
                        </a:rPr>
                        <a:t>9</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chemeClr val="tx1"/>
                          </a:solidFill>
                          <a:effectLst/>
                          <a:latin typeface="Arial" pitchFamily="34" charset="0"/>
                          <a:ea typeface="굴림" pitchFamily="34" charset="-127"/>
                        </a:rPr>
                        <a:t>10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chemeClr val="tx1"/>
                          </a:solidFill>
                          <a:effectLst/>
                          <a:latin typeface="Arial" pitchFamily="34" charset="0"/>
                          <a:ea typeface="굴림" pitchFamily="34" charset="-127"/>
                        </a:rPr>
                        <a:t>11</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chemeClr val="tx1"/>
                          </a:solidFill>
                          <a:effectLst/>
                          <a:latin typeface="Arial" pitchFamily="34" charset="0"/>
                          <a:ea typeface="굴림" pitchFamily="34" charset="-127"/>
                        </a:rPr>
                        <a:t>12</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01758">
                <a:tc rowSpan="11">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S</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p>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u</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p>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b</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p>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j</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p>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e</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p>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c</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p>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t</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p>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endParaRPr kumimoji="1" lang="en-US" altLang="ko-KR" sz="1100" b="1" i="0" u="none" strike="noStrike" cap="none" normalizeH="0" baseline="0" smtClean="0">
                        <a:ln>
                          <a:noFill/>
                        </a:ln>
                        <a:solidFill>
                          <a:srgbClr val="000000"/>
                        </a:solidFill>
                        <a:effectLst/>
                        <a:latin typeface="Arial" pitchFamily="34" charset="0"/>
                        <a:ea typeface="휴먼명조" charset="-127"/>
                      </a:endParaRPr>
                    </a:p>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A</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p>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r</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p>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e</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p>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a</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p>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s</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endParaRPr kumimoji="1" lang="en-US" altLang="ko-KR" sz="1100" b="1" i="0" u="none" strike="noStrike" cap="none" normalizeH="0" baseline="0" smtClean="0">
                        <a:ln>
                          <a:noFill/>
                        </a:ln>
                        <a:solidFill>
                          <a:schemeClr val="tx1"/>
                        </a:solidFill>
                        <a:effectLst/>
                        <a:latin typeface="Arial" pitchFamily="34" charset="0"/>
                        <a:ea typeface="굴림" pitchFamily="34" charset="-127"/>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dirty="0" smtClean="0">
                          <a:ln>
                            <a:noFill/>
                          </a:ln>
                          <a:solidFill>
                            <a:srgbClr val="00B0F0"/>
                          </a:solidFill>
                          <a:effectLst/>
                          <a:latin typeface="Arial" pitchFamily="34" charset="0"/>
                          <a:ea typeface="휴먼명조,한컴돋움" charset="-127"/>
                        </a:rPr>
                        <a:t>Korean</a:t>
                      </a:r>
                      <a:r>
                        <a:rPr kumimoji="1" lang="en-US" altLang="ko-KR" sz="1100" b="1" i="0" u="none" strike="noStrike" cap="none" normalizeH="0" baseline="0" dirty="0" smtClean="0">
                          <a:ln>
                            <a:noFill/>
                          </a:ln>
                          <a:solidFill>
                            <a:srgbClr val="00B0F0"/>
                          </a:solidFill>
                          <a:effectLst/>
                          <a:latin typeface="Arial" pitchFamily="34" charset="0"/>
                          <a:ea typeface="휴먼명조" charset="-127"/>
                        </a:rPr>
                        <a:t> </a:t>
                      </a:r>
                      <a:r>
                        <a:rPr kumimoji="1" lang="en-US" altLang="ko-KR" sz="1100" b="1" i="0" u="none" strike="noStrike" cap="none" normalizeH="0" baseline="0" dirty="0" smtClean="0">
                          <a:ln>
                            <a:noFill/>
                          </a:ln>
                          <a:solidFill>
                            <a:srgbClr val="00B0F0"/>
                          </a:solidFill>
                          <a:effectLst/>
                          <a:latin typeface="Arial" pitchFamily="34" charset="0"/>
                          <a:ea typeface="휴먼명조,한컴돋움" charset="-127"/>
                        </a:rPr>
                        <a:t>Language</a:t>
                      </a:r>
                      <a:endParaRPr kumimoji="1" lang="en-US" altLang="ko-KR" sz="1100" b="1" i="0" u="none" strike="noStrike" cap="none" normalizeH="0" baseline="0" dirty="0" smtClean="0">
                        <a:ln>
                          <a:noFill/>
                        </a:ln>
                        <a:solidFill>
                          <a:srgbClr val="00B0F0"/>
                        </a:solidFill>
                        <a:effectLst/>
                        <a:latin typeface="Arial" pitchFamily="34" charset="0"/>
                        <a:ea typeface="굴림" pitchFamily="34" charset="-127"/>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gridSpan="2">
                  <a:txBody>
                    <a:bodyPr/>
                    <a:lstStyle/>
                    <a:p>
                      <a:pPr marL="533400" marR="0" lvl="0" indent="-53340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휴먼명조,한컴돋움" charset="-127"/>
                        </a:rPr>
                        <a:t>Korean</a:t>
                      </a:r>
                    </a:p>
                    <a:p>
                      <a:pPr marL="533400" marR="0" lvl="0" indent="-53340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휴먼명조,한컴돋움" charset="-127"/>
                        </a:rPr>
                        <a:t>Language</a:t>
                      </a:r>
                    </a:p>
                    <a:p>
                      <a:pPr marL="533400" marR="0" lvl="0" indent="-53340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휴먼명조,한컴돋움" charset="-127"/>
                        </a:rPr>
                        <a:t>210     238</a:t>
                      </a:r>
                    </a:p>
                    <a:p>
                      <a:pPr marL="533400" marR="0" lvl="0" indent="-53340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endParaRPr kumimoji="1" lang="en-US" altLang="ko-KR" sz="800" b="0" i="0" u="none" strike="noStrike" cap="none" normalizeH="0" baseline="0" dirty="0" smtClean="0">
                        <a:ln>
                          <a:noFill/>
                        </a:ln>
                        <a:solidFill>
                          <a:srgbClr val="FF0000"/>
                        </a:solidFill>
                        <a:effectLst/>
                        <a:latin typeface="Arial" pitchFamily="34" charset="0"/>
                        <a:ea typeface="휴먼명조,한컴돋움" charset="-127"/>
                      </a:endParaRPr>
                    </a:p>
                    <a:p>
                      <a:pPr marL="533400" marR="0" lvl="0" indent="-53340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휴먼명조,한컴돋움" charset="-127"/>
                        </a:rPr>
                        <a:t>Mathematics</a:t>
                      </a:r>
                    </a:p>
                    <a:p>
                      <a:pPr marL="533400" marR="0" lvl="0" indent="-53340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휴먼명조,한컴돋움" charset="-127"/>
                        </a:rPr>
                        <a:t>120    136</a:t>
                      </a:r>
                    </a:p>
                    <a:p>
                      <a:pPr marL="533400" marR="0" lvl="0" indent="-53340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endParaRPr kumimoji="1" lang="en-US" altLang="ko-KR" sz="800" b="0" i="0" u="none" strike="noStrike" cap="none" normalizeH="0" baseline="0" dirty="0" smtClean="0">
                        <a:ln>
                          <a:noFill/>
                        </a:ln>
                        <a:solidFill>
                          <a:srgbClr val="FF0000"/>
                        </a:solidFill>
                        <a:effectLst/>
                        <a:latin typeface="Arial" pitchFamily="34" charset="0"/>
                        <a:ea typeface="굴림" pitchFamily="34" charset="-127"/>
                      </a:endParaRPr>
                    </a:p>
                    <a:p>
                      <a:pPr marL="533400" marR="0" lvl="0" indent="-53340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굴림" pitchFamily="34" charset="-127"/>
                        </a:rPr>
                        <a:t>Discipline Life</a:t>
                      </a:r>
                    </a:p>
                    <a:p>
                      <a:pPr marL="533400" marR="0" lvl="0" indent="-53340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굴림" pitchFamily="34" charset="-127"/>
                        </a:rPr>
                        <a:t>60     68</a:t>
                      </a:r>
                    </a:p>
                    <a:p>
                      <a:pPr marL="533400" marR="0" lvl="0" indent="-53340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endParaRPr kumimoji="1" lang="en-US" altLang="ko-KR" sz="800" b="0" i="0" u="none" strike="noStrike" cap="none" normalizeH="0" baseline="0" dirty="0" smtClean="0">
                        <a:ln>
                          <a:noFill/>
                        </a:ln>
                        <a:solidFill>
                          <a:srgbClr val="FF0000"/>
                        </a:solidFill>
                        <a:effectLst/>
                        <a:latin typeface="Arial" pitchFamily="34" charset="0"/>
                        <a:ea typeface="굴림" pitchFamily="34" charset="-127"/>
                      </a:endParaRPr>
                    </a:p>
                    <a:p>
                      <a:pPr marL="533400" marR="0" lvl="0" indent="-53340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굴림" pitchFamily="34" charset="-127"/>
                        </a:rPr>
                        <a:t>Intelligent Life</a:t>
                      </a:r>
                    </a:p>
                    <a:p>
                      <a:pPr marL="533400" marR="0" lvl="0" indent="-53340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굴림" pitchFamily="34" charset="-127"/>
                        </a:rPr>
                        <a:t>90     102</a:t>
                      </a:r>
                    </a:p>
                    <a:p>
                      <a:pPr marL="533400" marR="0" lvl="0" indent="-53340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endParaRPr kumimoji="1" lang="en-US" altLang="ko-KR" sz="800" b="0" i="0" u="none" strike="noStrike" cap="none" normalizeH="0" baseline="0" dirty="0" smtClean="0">
                        <a:ln>
                          <a:noFill/>
                        </a:ln>
                        <a:solidFill>
                          <a:srgbClr val="FF0000"/>
                        </a:solidFill>
                        <a:effectLst/>
                        <a:latin typeface="Arial" pitchFamily="34" charset="0"/>
                        <a:ea typeface="굴림" pitchFamily="34" charset="-127"/>
                      </a:endParaRPr>
                    </a:p>
                    <a:p>
                      <a:pPr marL="533400" marR="0" lvl="0" indent="-53340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굴림" pitchFamily="34" charset="-127"/>
                        </a:rPr>
                        <a:t>Pleasant Life</a:t>
                      </a:r>
                    </a:p>
                    <a:p>
                      <a:pPr marL="533400" marR="0" lvl="0" indent="-53340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굴림" pitchFamily="34" charset="-127"/>
                        </a:rPr>
                        <a:t>180     204</a:t>
                      </a:r>
                    </a:p>
                    <a:p>
                      <a:pPr marL="533400" marR="0" lvl="0" indent="-53340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endParaRPr kumimoji="1" lang="en-US" altLang="ko-KR" sz="800" b="0" i="0" u="none" strike="noStrike" cap="none" normalizeH="0" baseline="0" dirty="0" smtClean="0">
                        <a:ln>
                          <a:noFill/>
                        </a:ln>
                        <a:solidFill>
                          <a:srgbClr val="FF0000"/>
                        </a:solidFill>
                        <a:effectLst/>
                        <a:latin typeface="Arial" pitchFamily="34" charset="0"/>
                        <a:ea typeface="굴림" pitchFamily="34" charset="-127"/>
                      </a:endParaRPr>
                    </a:p>
                    <a:p>
                      <a:pPr marL="533400" marR="0" lvl="0" indent="-53340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굴림" pitchFamily="34" charset="-127"/>
                        </a:rPr>
                        <a:t>We are the </a:t>
                      </a:r>
                    </a:p>
                    <a:p>
                      <a:pPr marL="533400" marR="0" lvl="0" indent="-53340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굴림" pitchFamily="34" charset="-127"/>
                        </a:rPr>
                        <a:t>first graders</a:t>
                      </a:r>
                    </a:p>
                    <a:p>
                      <a:pPr marL="533400" marR="0" lvl="0" indent="-53340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굴림" pitchFamily="34" charset="-127"/>
                        </a:rPr>
                        <a:t>80       ·</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1" h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00B0F0"/>
                          </a:solidFill>
                          <a:effectLst/>
                          <a:latin typeface="Arial" pitchFamily="34" charset="0"/>
                          <a:ea typeface="굴림" pitchFamily="34" charset="-127"/>
                        </a:rPr>
                        <a:t>238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00B0F0"/>
                          </a:solidFill>
                          <a:effectLst/>
                          <a:latin typeface="Arial" pitchFamily="34" charset="0"/>
                          <a:ea typeface="굴림" pitchFamily="34" charset="-127"/>
                        </a:rPr>
                        <a:t>204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00B0F0"/>
                          </a:solidFill>
                          <a:effectLst/>
                          <a:latin typeface="Arial" pitchFamily="34" charset="0"/>
                          <a:ea typeface="굴림" pitchFamily="34" charset="-127"/>
                        </a:rPr>
                        <a:t>204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00B0F0"/>
                          </a:solidFill>
                          <a:effectLst/>
                          <a:latin typeface="Arial" pitchFamily="34" charset="0"/>
                          <a:ea typeface="굴림" pitchFamily="34" charset="-127"/>
                        </a:rPr>
                        <a:t>204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00B0F0"/>
                          </a:solidFill>
                          <a:effectLst/>
                          <a:latin typeface="Arial" pitchFamily="34" charset="0"/>
                          <a:ea typeface="굴림" pitchFamily="34" charset="-127"/>
                        </a:rPr>
                        <a:t>170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00B0F0"/>
                          </a:solidFill>
                          <a:effectLst/>
                          <a:latin typeface="Arial" pitchFamily="34" charset="0"/>
                          <a:ea typeface="굴림" pitchFamily="34" charset="-127"/>
                        </a:rPr>
                        <a:t>136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00B0F0"/>
                          </a:solidFill>
                          <a:effectLst/>
                          <a:latin typeface="Arial" pitchFamily="34" charset="0"/>
                          <a:ea typeface="굴림" pitchFamily="34" charset="-127"/>
                        </a:rPr>
                        <a:t>136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00B0F0"/>
                          </a:solidFill>
                          <a:effectLst/>
                          <a:latin typeface="Arial" pitchFamily="34" charset="0"/>
                          <a:ea typeface="굴림" pitchFamily="34" charset="-127"/>
                        </a:rPr>
                        <a:t>136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2" gridSpan="2">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chemeClr val="tx1"/>
                          </a:solidFill>
                          <a:effectLst/>
                          <a:latin typeface="Arial" pitchFamily="34" charset="0"/>
                          <a:ea typeface="굴림" pitchFamily="34" charset="-127"/>
                        </a:rPr>
                        <a:t>Elective</a:t>
                      </a:r>
                    </a:p>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chemeClr val="tx1"/>
                          </a:solidFill>
                          <a:effectLst/>
                          <a:latin typeface="Arial" pitchFamily="34" charset="0"/>
                          <a:ea typeface="굴림" pitchFamily="34" charset="-127"/>
                        </a:rPr>
                        <a:t>Course</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12" hMerge="1">
                  <a:txBody>
                    <a:bodyPr/>
                    <a:lstStyle/>
                    <a:p>
                      <a:endParaRPr lang="en-US"/>
                    </a:p>
                  </a:txBody>
                  <a:tcPr/>
                </a:tc>
              </a:tr>
              <a:tr h="276668">
                <a:tc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Moral</a:t>
                      </a:r>
                      <a:r>
                        <a:rPr kumimoji="1" lang="en-US" altLang="ko-KR" sz="1100" b="1" i="0" u="none" strike="noStrike" cap="none" normalizeH="0" baseline="0" smtClean="0">
                          <a:ln>
                            <a:noFill/>
                          </a:ln>
                          <a:solidFill>
                            <a:srgbClr val="000000"/>
                          </a:solidFill>
                          <a:effectLst/>
                          <a:latin typeface="Arial" pitchFamily="34" charset="0"/>
                          <a:ea typeface="휴먼명조" charset="-127"/>
                        </a:rPr>
                        <a:t> E</a:t>
                      </a: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ducation</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endParaRPr kumimoji="1" lang="en-US" altLang="ko-KR" sz="1100" b="1" i="0" u="none" strike="noStrike" cap="none" normalizeH="0" baseline="0" smtClean="0">
                        <a:ln>
                          <a:noFill/>
                        </a:ln>
                        <a:solidFill>
                          <a:schemeClr val="tx1"/>
                        </a:solidFill>
                        <a:effectLst/>
                        <a:latin typeface="Arial" pitchFamily="34" charset="0"/>
                        <a:ea typeface="굴림" pitchFamily="34" charset="-127"/>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34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34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34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34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34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34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r>
              <a:tr h="667259">
                <a:tc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dirty="0" smtClean="0">
                          <a:ln>
                            <a:noFill/>
                          </a:ln>
                          <a:solidFill>
                            <a:srgbClr val="000000"/>
                          </a:solidFill>
                          <a:effectLst/>
                          <a:latin typeface="Arial" pitchFamily="34" charset="0"/>
                          <a:ea typeface="휴먼명조,한컴돋움" charset="-127"/>
                        </a:rPr>
                        <a:t>Social </a:t>
                      </a:r>
                      <a:r>
                        <a:rPr kumimoji="1" lang="en-US" altLang="ko-KR" sz="1100" b="1" i="0" u="none" strike="noStrike" cap="none" normalizeH="0" baseline="0" dirty="0" smtClean="0">
                          <a:ln>
                            <a:noFill/>
                          </a:ln>
                          <a:solidFill>
                            <a:srgbClr val="000000"/>
                          </a:solidFill>
                          <a:effectLst/>
                          <a:latin typeface="Arial" pitchFamily="34" charset="0"/>
                          <a:ea typeface="휴먼명조" charset="-127"/>
                        </a:rPr>
                        <a:t> </a:t>
                      </a:r>
                      <a:r>
                        <a:rPr kumimoji="1" lang="en-US" altLang="ko-KR" sz="1100" b="1" i="0" u="none" strike="noStrike" cap="none" normalizeH="0" baseline="0" dirty="0" smtClean="0">
                          <a:ln>
                            <a:noFill/>
                          </a:ln>
                          <a:solidFill>
                            <a:srgbClr val="000000"/>
                          </a:solidFill>
                          <a:effectLst/>
                          <a:latin typeface="Arial" pitchFamily="34" charset="0"/>
                          <a:ea typeface="휴먼명조,한컴돋움" charset="-127"/>
                        </a:rPr>
                        <a:t>Studies</a:t>
                      </a:r>
                      <a:r>
                        <a:rPr kumimoji="1" lang="en-US" altLang="ko-KR" sz="1100" b="1" i="0" u="none" strike="noStrike" cap="none" normalizeH="0" baseline="0" dirty="0" smtClean="0">
                          <a:ln>
                            <a:noFill/>
                          </a:ln>
                          <a:solidFill>
                            <a:srgbClr val="000000"/>
                          </a:solidFill>
                          <a:effectLst/>
                          <a:latin typeface="Arial" pitchFamily="34" charset="0"/>
                          <a:ea typeface="휴먼명조" charset="-127"/>
                        </a:rPr>
                        <a:t> </a:t>
                      </a:r>
                      <a:endParaRPr kumimoji="1" lang="en-US" altLang="ko-KR" sz="1100" b="1" i="0" u="none" strike="noStrike" cap="none" normalizeH="0" baseline="0" dirty="0" smtClean="0">
                        <a:ln>
                          <a:noFill/>
                        </a:ln>
                        <a:solidFill>
                          <a:schemeClr val="tx1"/>
                        </a:solidFill>
                        <a:effectLst/>
                        <a:latin typeface="Arial" pitchFamily="34" charset="0"/>
                        <a:ea typeface="굴림" pitchFamily="34" charset="-127"/>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136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170</a:t>
                      </a:r>
                    </a:p>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000" b="0" i="0" u="none" strike="noStrike" cap="none" normalizeH="0" baseline="0" smtClean="0">
                          <a:ln>
                            <a:noFill/>
                          </a:ln>
                          <a:solidFill>
                            <a:schemeClr val="tx1"/>
                          </a:solidFill>
                          <a:effectLst/>
                          <a:latin typeface="Arial" pitchFamily="34" charset="0"/>
                          <a:ea typeface="굴림" pitchFamily="34" charset="-127"/>
                        </a:rPr>
                        <a:t>(Korean</a:t>
                      </a:r>
                    </a:p>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000" b="0" i="0" u="none" strike="noStrike" cap="none" normalizeH="0" baseline="0" smtClean="0">
                          <a:ln>
                            <a:noFill/>
                          </a:ln>
                          <a:solidFill>
                            <a:schemeClr val="tx1"/>
                          </a:solidFill>
                          <a:effectLst/>
                          <a:latin typeface="Arial" pitchFamily="34" charset="0"/>
                          <a:ea typeface="굴림" pitchFamily="34" charset="-127"/>
                        </a:rPr>
                        <a:t>History 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r>
              <a:tr h="276668">
                <a:tc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Mathematics</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endParaRPr kumimoji="1" lang="en-US" altLang="ko-KR" sz="1100" b="1" i="0" u="none" strike="noStrike" cap="none" normalizeH="0" baseline="0" smtClean="0">
                        <a:ln>
                          <a:noFill/>
                        </a:ln>
                        <a:solidFill>
                          <a:schemeClr val="tx1"/>
                        </a:solidFill>
                        <a:effectLst/>
                        <a:latin typeface="Arial" pitchFamily="34" charset="0"/>
                        <a:ea typeface="굴림" pitchFamily="34" charset="-127"/>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136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136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136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136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136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136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136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r>
              <a:tr h="276668">
                <a:tc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Science</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endParaRPr kumimoji="1" lang="en-US" altLang="ko-KR" sz="1100" b="1" i="0" u="none" strike="noStrike" cap="none" normalizeH="0" baseline="0" smtClean="0">
                        <a:ln>
                          <a:noFill/>
                        </a:ln>
                        <a:solidFill>
                          <a:schemeClr val="tx1"/>
                        </a:solidFill>
                        <a:effectLst/>
                        <a:latin typeface="Arial" pitchFamily="34" charset="0"/>
                        <a:ea typeface="굴림" pitchFamily="34" charset="-127"/>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136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136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r>
              <a:tr h="276668">
                <a:tc vMerge="1">
                  <a:txBody>
                    <a:bodyPr/>
                    <a:lstStyle/>
                    <a:p>
                      <a:endParaRPr lang="en-US"/>
                    </a:p>
                  </a:txBody>
                  <a:tcPr/>
                </a:tc>
                <a:tc rowSpan="2">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Practical</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Arts</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endParaRPr kumimoji="1" lang="en-US" altLang="ko-KR" sz="1100" b="1" i="0" u="none" strike="noStrike" cap="none" normalizeH="0" baseline="0" smtClean="0">
                        <a:ln>
                          <a:noFill/>
                        </a:ln>
                        <a:solidFill>
                          <a:schemeClr val="tx1"/>
                        </a:solidFill>
                        <a:effectLst/>
                        <a:latin typeface="Arial" pitchFamily="34" charset="0"/>
                        <a:ea typeface="굴림" pitchFamily="34" charset="-127"/>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c rowSpan="2">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Technology·Home Economics</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2" vMerge="1">
                  <a:txBody>
                    <a:bodyPr/>
                    <a:lstStyle/>
                    <a:p>
                      <a:endParaRPr lang="en-US"/>
                    </a:p>
                  </a:txBody>
                  <a:tcPr/>
                </a:tc>
                <a:tc hMerge="1" vMerge="1">
                  <a:txBody>
                    <a:bodyPr/>
                    <a:lstStyle/>
                    <a:p>
                      <a:endParaRPr lang="en-US"/>
                    </a:p>
                  </a:txBody>
                  <a:tcPr/>
                </a:tc>
              </a:tr>
              <a:tr h="276668">
                <a:tc vMerge="1">
                  <a:txBody>
                    <a:bodyPr/>
                    <a:lstStyle/>
                    <a:p>
                      <a:endParaRPr lang="en-US"/>
                    </a:p>
                  </a:txBody>
                  <a:tcPr/>
                </a:tc>
                <a:tc vMerge="1">
                  <a:txBody>
                    <a:bodyPr/>
                    <a:lstStyle/>
                    <a:p>
                      <a:endParaRPr lang="en-US"/>
                    </a:p>
                  </a:txBody>
                  <a:tcPr/>
                </a:tc>
                <a:tc gridSpan="2" vMerge="1">
                  <a:txBody>
                    <a:bodyPr/>
                    <a:lstStyle/>
                    <a:p>
                      <a:endParaRPr lang="en-US"/>
                    </a:p>
                  </a:txBody>
                  <a:tcPr/>
                </a:tc>
                <a:tc hMerge="1"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r>
              <a:tr h="276668">
                <a:tc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Physical</a:t>
                      </a:r>
                      <a:r>
                        <a:rPr kumimoji="1" lang="en-US" altLang="ko-KR" sz="1100" b="1" i="0" u="none" strike="noStrike" cap="none" normalizeH="0" baseline="0" smtClean="0">
                          <a:ln>
                            <a:noFill/>
                          </a:ln>
                          <a:solidFill>
                            <a:srgbClr val="000000"/>
                          </a:solidFill>
                          <a:effectLst/>
                          <a:latin typeface="Arial" pitchFamily="34" charset="0"/>
                          <a:ea typeface="휴먼명조" charset="-127"/>
                        </a:rPr>
                        <a:t> E</a:t>
                      </a: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ducation</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endParaRPr kumimoji="1" lang="en-US" altLang="ko-KR" sz="1100" b="1" i="0" u="none" strike="noStrike" cap="none" normalizeH="0" baseline="0" smtClean="0">
                        <a:ln>
                          <a:noFill/>
                        </a:ln>
                        <a:solidFill>
                          <a:schemeClr val="tx1"/>
                        </a:solidFill>
                        <a:effectLst/>
                        <a:latin typeface="Arial" pitchFamily="34" charset="0"/>
                        <a:ea typeface="굴림" pitchFamily="34" charset="-127"/>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r>
              <a:tr h="294977">
                <a:tc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Music</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endParaRPr kumimoji="1" lang="en-US" altLang="ko-KR" sz="1100" b="1" i="0" u="none" strike="noStrike" cap="none" normalizeH="0" baseline="0" smtClean="0">
                        <a:ln>
                          <a:noFill/>
                        </a:ln>
                        <a:solidFill>
                          <a:schemeClr val="tx1"/>
                        </a:solidFill>
                        <a:effectLst/>
                        <a:latin typeface="Arial" pitchFamily="34" charset="0"/>
                        <a:ea typeface="굴림" pitchFamily="34" charset="-127"/>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34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34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34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r>
              <a:tr h="276668">
                <a:tc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Fine Arts</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endParaRPr kumimoji="1" lang="en-US" altLang="ko-KR" sz="1100" b="1" i="0" u="none" strike="noStrike" cap="none" normalizeH="0" baseline="0" smtClean="0">
                        <a:ln>
                          <a:noFill/>
                        </a:ln>
                        <a:solidFill>
                          <a:schemeClr val="tx1"/>
                        </a:solidFill>
                        <a:effectLst/>
                        <a:latin typeface="Arial" pitchFamily="34" charset="0"/>
                        <a:ea typeface="굴림" pitchFamily="34" charset="-127"/>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34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34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34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r>
              <a:tr h="649900">
                <a:tc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dirty="0" smtClean="0">
                          <a:ln>
                            <a:noFill/>
                          </a:ln>
                          <a:solidFill>
                            <a:srgbClr val="FF0000"/>
                          </a:solidFill>
                          <a:effectLst/>
                          <a:latin typeface="Arial" pitchFamily="34" charset="0"/>
                          <a:ea typeface="휴먼명조,한컴돋움" charset="-127"/>
                        </a:rPr>
                        <a:t>Foreign</a:t>
                      </a:r>
                      <a:r>
                        <a:rPr kumimoji="1" lang="en-US" altLang="ko-KR" sz="1100" b="1" i="0" u="none" strike="noStrike" cap="none" normalizeH="0" baseline="0" dirty="0" smtClean="0">
                          <a:ln>
                            <a:noFill/>
                          </a:ln>
                          <a:solidFill>
                            <a:srgbClr val="FF0000"/>
                          </a:solidFill>
                          <a:effectLst/>
                          <a:latin typeface="Arial" pitchFamily="34" charset="0"/>
                          <a:ea typeface="휴먼명조" charset="-127"/>
                        </a:rPr>
                        <a:t> </a:t>
                      </a:r>
                      <a:r>
                        <a:rPr kumimoji="1" lang="en-US" altLang="ko-KR" sz="1100" b="1" i="0" u="none" strike="noStrike" cap="none" normalizeH="0" baseline="0" dirty="0" smtClean="0">
                          <a:ln>
                            <a:noFill/>
                          </a:ln>
                          <a:solidFill>
                            <a:srgbClr val="FF0000"/>
                          </a:solidFill>
                          <a:effectLst/>
                          <a:latin typeface="Arial" pitchFamily="34" charset="0"/>
                          <a:ea typeface="휴먼명조,한컴돋움" charset="-127"/>
                        </a:rPr>
                        <a:t>Languages</a:t>
                      </a:r>
                      <a:r>
                        <a:rPr kumimoji="1" lang="en-US" altLang="ko-KR" sz="1100" b="1" i="0" u="none" strike="noStrike" cap="none" normalizeH="0" baseline="0" dirty="0" smtClean="0">
                          <a:ln>
                            <a:noFill/>
                          </a:ln>
                          <a:solidFill>
                            <a:srgbClr val="FF0000"/>
                          </a:solidFill>
                          <a:effectLst/>
                          <a:latin typeface="Arial" pitchFamily="34" charset="0"/>
                          <a:ea typeface="휴먼명조" charset="-127"/>
                        </a:rPr>
                        <a:t> </a:t>
                      </a:r>
                      <a:r>
                        <a:rPr kumimoji="1" lang="en-US" altLang="ko-KR" sz="1100" b="1" i="0" u="none" strike="noStrike" cap="none" normalizeH="0" baseline="0" dirty="0" smtClean="0">
                          <a:ln>
                            <a:noFill/>
                          </a:ln>
                          <a:solidFill>
                            <a:srgbClr val="FF0000"/>
                          </a:solidFill>
                          <a:effectLst/>
                          <a:latin typeface="Arial" pitchFamily="34" charset="0"/>
                          <a:ea typeface="휴먼명조,한컴돋움" charset="-127"/>
                        </a:rPr>
                        <a:t>(English)</a:t>
                      </a:r>
                      <a:r>
                        <a:rPr kumimoji="1" lang="en-US" altLang="ko-KR" sz="1100" b="1" i="0" u="none" strike="noStrike" cap="none" normalizeH="0" baseline="0" dirty="0" smtClean="0">
                          <a:ln>
                            <a:noFill/>
                          </a:ln>
                          <a:solidFill>
                            <a:srgbClr val="FF0000"/>
                          </a:solidFill>
                          <a:effectLst/>
                          <a:latin typeface="Arial" pitchFamily="34" charset="0"/>
                          <a:ea typeface="휴먼명조" charset="-127"/>
                        </a:rPr>
                        <a:t> </a:t>
                      </a:r>
                      <a:endParaRPr kumimoji="1" lang="en-US" altLang="ko-KR" sz="1100" b="1" i="0" u="none" strike="noStrike" cap="none" normalizeH="0" baseline="0" dirty="0" smtClean="0">
                        <a:ln>
                          <a:noFill/>
                        </a:ln>
                        <a:solidFill>
                          <a:srgbClr val="FF0000"/>
                        </a:solidFill>
                        <a:effectLst/>
                        <a:latin typeface="Arial" pitchFamily="34" charset="0"/>
                        <a:ea typeface="굴림" pitchFamily="34" charset="-127"/>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굴림" pitchFamily="34" charset="-127"/>
                        </a:rPr>
                        <a:t>34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굴림" pitchFamily="34" charset="-127"/>
                        </a:rPr>
                        <a:t>34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굴림" pitchFamily="34" charset="-127"/>
                        </a:rPr>
                        <a:t>102</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굴림" pitchFamily="34" charset="-127"/>
                        </a:rPr>
                        <a:t>136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rgbClr val="FF0000"/>
                          </a:solidFill>
                          <a:effectLst/>
                          <a:latin typeface="Arial" pitchFamily="34" charset="0"/>
                          <a:ea typeface="굴림" pitchFamily="34" charset="-127"/>
                        </a:rPr>
                        <a:t>136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r>
              <a:tr h="276668">
                <a:tc gridSpan="2">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dirty="0" smtClean="0">
                          <a:ln>
                            <a:noFill/>
                          </a:ln>
                          <a:solidFill>
                            <a:srgbClr val="000000"/>
                          </a:solidFill>
                          <a:effectLst/>
                          <a:latin typeface="Arial" pitchFamily="34" charset="0"/>
                          <a:ea typeface="휴먼명조,한컴돋움" charset="-127"/>
                        </a:rPr>
                        <a:t>Optional Activities</a:t>
                      </a:r>
                      <a:r>
                        <a:rPr kumimoji="1" lang="en-US" altLang="ko-KR" sz="1100" b="1" i="0" u="none" strike="noStrike" cap="none" normalizeH="0" baseline="0" dirty="0" smtClean="0">
                          <a:ln>
                            <a:noFill/>
                          </a:ln>
                          <a:solidFill>
                            <a:srgbClr val="000000"/>
                          </a:solidFill>
                          <a:effectLst/>
                          <a:latin typeface="Arial" pitchFamily="34" charset="0"/>
                          <a:ea typeface="휴먼명조" charset="-127"/>
                        </a:rPr>
                        <a:t> </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chemeClr val="tx1"/>
                          </a:solidFill>
                          <a:effectLst/>
                          <a:latin typeface="Arial" pitchFamily="34" charset="0"/>
                          <a:ea typeface="굴림" pitchFamily="34" charset="-127"/>
                        </a:rPr>
                        <a:t>60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136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136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136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204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vMerge="1">
                  <a:txBody>
                    <a:bodyPr/>
                    <a:lstStyle/>
                    <a:p>
                      <a:endParaRPr lang="en-US"/>
                    </a:p>
                  </a:txBody>
                  <a:tcPr/>
                </a:tc>
                <a:tc hMerge="1" vMerge="1">
                  <a:txBody>
                    <a:bodyPr/>
                    <a:lstStyle/>
                    <a:p>
                      <a:endParaRPr lang="en-US"/>
                    </a:p>
                  </a:txBody>
                  <a:tcPr/>
                </a:tc>
              </a:tr>
              <a:tr h="276668">
                <a:tc gridSpan="2">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Extracurricular</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Activities</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30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34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34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68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8 units</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276668">
                <a:tc gridSpan="2">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1" i="0" u="none" strike="noStrike" cap="none" normalizeH="0" baseline="0" smtClean="0">
                          <a:ln>
                            <a:noFill/>
                          </a:ln>
                          <a:solidFill>
                            <a:srgbClr val="000000"/>
                          </a:solidFill>
                          <a:effectLst/>
                          <a:latin typeface="Arial" pitchFamily="34" charset="0"/>
                          <a:ea typeface="휴먼명조,한컴돋움" charset="-127"/>
                        </a:rPr>
                        <a:t>Grand Total</a:t>
                      </a:r>
                      <a:r>
                        <a:rPr kumimoji="1" lang="en-US" altLang="ko-KR" sz="1100" b="1" i="0" u="none" strike="noStrike" cap="none" normalizeH="0" baseline="0" smtClean="0">
                          <a:ln>
                            <a:noFill/>
                          </a:ln>
                          <a:solidFill>
                            <a:srgbClr val="000000"/>
                          </a:solidFill>
                          <a:effectLst/>
                          <a:latin typeface="Arial" pitchFamily="34" charset="0"/>
                          <a:ea typeface="휴먼명조" charset="-127"/>
                        </a:rPr>
                        <a:t> </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830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850</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986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986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1088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1088</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1156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1156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smtClean="0">
                          <a:ln>
                            <a:noFill/>
                          </a:ln>
                          <a:solidFill>
                            <a:schemeClr val="tx1"/>
                          </a:solidFill>
                          <a:effectLst/>
                          <a:latin typeface="Arial" pitchFamily="34" charset="0"/>
                          <a:ea typeface="굴림" pitchFamily="34" charset="-127"/>
                        </a:rPr>
                        <a:t>1156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chemeClr val="tx1"/>
                          </a:solidFill>
                          <a:effectLst/>
                          <a:latin typeface="Arial" pitchFamily="34" charset="0"/>
                          <a:ea typeface="굴림" pitchFamily="34" charset="-127"/>
                        </a:rPr>
                        <a:t>1224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1" hangingPunct="1">
                        <a:lnSpc>
                          <a:spcPct val="100000"/>
                        </a:lnSpc>
                        <a:spcBef>
                          <a:spcPct val="20000"/>
                        </a:spcBef>
                        <a:spcAft>
                          <a:spcPct val="0"/>
                        </a:spcAft>
                        <a:buClr>
                          <a:schemeClr val="accent2"/>
                        </a:buClr>
                        <a:buSzPct val="85000"/>
                        <a:buFont typeface="Wingdings" pitchFamily="2" charset="2"/>
                        <a:buNone/>
                        <a:tabLst/>
                      </a:pPr>
                      <a:r>
                        <a:rPr kumimoji="1" lang="en-US" altLang="ko-KR" sz="1100" b="0" i="0" u="none" strike="noStrike" cap="none" normalizeH="0" baseline="0" dirty="0" smtClean="0">
                          <a:ln>
                            <a:noFill/>
                          </a:ln>
                          <a:solidFill>
                            <a:schemeClr val="tx1"/>
                          </a:solidFill>
                          <a:effectLst/>
                          <a:latin typeface="Arial" pitchFamily="34" charset="0"/>
                          <a:ea typeface="굴림" pitchFamily="34" charset="-127"/>
                        </a:rPr>
                        <a:t>144</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TC103457444[[fn=Basis]]</Template>
  <TotalTime>1257</TotalTime>
  <Words>1307</Words>
  <Application>Microsoft Office PowerPoint</Application>
  <PresentationFormat>Custom</PresentationFormat>
  <Paragraphs>454</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Basis</vt:lpstr>
      <vt:lpstr>A Day in the life of  a Korean Student </vt:lpstr>
      <vt:lpstr>Quiz Time!!!</vt:lpstr>
      <vt:lpstr>How to Play?</vt:lpstr>
      <vt:lpstr>Let’s Play!!!</vt:lpstr>
      <vt:lpstr>Slide 5</vt:lpstr>
      <vt:lpstr>Historical Development of Korean Education</vt:lpstr>
      <vt:lpstr>Historical Development of Korean Education</vt:lpstr>
      <vt:lpstr>Today’s Instructional System</vt:lpstr>
      <vt:lpstr>National Curriculum Framework</vt:lpstr>
      <vt:lpstr>English Education at Public Schools</vt:lpstr>
      <vt:lpstr>Teacher Training</vt:lpstr>
      <vt:lpstr>Teacher Quality</vt:lpstr>
      <vt:lpstr>Slide 13</vt:lpstr>
      <vt:lpstr>Transportation to School</vt:lpstr>
      <vt:lpstr>kindergarten </vt:lpstr>
      <vt:lpstr>Kindergarten (age 4 - 6):</vt:lpstr>
      <vt:lpstr>Kindergarten Daily Schedules</vt:lpstr>
      <vt:lpstr>Half-Day Program for  4 Year Olds</vt:lpstr>
      <vt:lpstr>Full-Day Program for 5 Year Olds</vt:lpstr>
      <vt:lpstr>elementary </vt:lpstr>
      <vt:lpstr>Elementary School (age 7 - 12):</vt:lpstr>
      <vt:lpstr>Elementary School (age 7 - 12):</vt:lpstr>
      <vt:lpstr>Slide 23</vt:lpstr>
      <vt:lpstr>Elementary Daily Schedule</vt:lpstr>
      <vt:lpstr>Slide 25</vt:lpstr>
      <vt:lpstr>Middle School (age 13 - 16):</vt:lpstr>
      <vt:lpstr>Middle Daily Schedule</vt:lpstr>
      <vt:lpstr>Middle Daily Schedule Con’t</vt:lpstr>
      <vt:lpstr>High school </vt:lpstr>
      <vt:lpstr>High School (age 17 - 18 or 19):</vt:lpstr>
      <vt:lpstr>Jessie</vt:lpstr>
      <vt:lpstr>Slide 32</vt:lpstr>
      <vt:lpstr>High School Schedule</vt:lpstr>
      <vt:lpstr>Student 3</vt:lpstr>
      <vt:lpstr>Slide 35</vt:lpstr>
      <vt:lpstr>Meet  Some of  Drake’s Students </vt:lpstr>
      <vt:lpstr>Knowledge before understanding</vt:lpstr>
      <vt:lpstr>References &amp; Resources</vt:lpstr>
      <vt:lpstr>References &amp; Resources Con’t</vt:lpstr>
      <vt:lpstr>Special Thanks  to…</vt:lpstr>
      <vt:lpstr>Slide 41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Day in the life of a Korean middle school Student</dc:title>
  <dc:creator>Desmond and Silvia Scaife</dc:creator>
  <cp:lastModifiedBy>dtbarlow</cp:lastModifiedBy>
  <cp:revision>141</cp:revision>
  <dcterms:created xsi:type="dcterms:W3CDTF">2014-09-09T02:09:45Z</dcterms:created>
  <dcterms:modified xsi:type="dcterms:W3CDTF">2014-09-19T21:20:35Z</dcterms:modified>
</cp:coreProperties>
</file>