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4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6E6-8350-3D4E-8ACF-57539E84D27E}" type="datetimeFigureOut">
              <a:rPr lang="en-US" smtClean="0"/>
              <a:t>9/19/14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835D-D1AE-5646-B91D-35C36AFF0E8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6E6-8350-3D4E-8ACF-57539E84D27E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835D-D1AE-5646-B91D-35C36AFF0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6E6-8350-3D4E-8ACF-57539E84D27E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835D-D1AE-5646-B91D-35C36AFF0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6E6-8350-3D4E-8ACF-57539E84D27E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835D-D1AE-5646-B91D-35C36AFF0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6E6-8350-3D4E-8ACF-57539E84D27E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835D-D1AE-5646-B91D-35C36AFF0E8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6E6-8350-3D4E-8ACF-57539E84D27E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835D-D1AE-5646-B91D-35C36AFF0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6E6-8350-3D4E-8ACF-57539E84D27E}" type="datetimeFigureOut">
              <a:rPr lang="en-US" smtClean="0"/>
              <a:t>9/19/14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835D-D1AE-5646-B91D-35C36AFF0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6E6-8350-3D4E-8ACF-57539E84D27E}" type="datetimeFigureOut">
              <a:rPr lang="en-US" smtClean="0"/>
              <a:t>9/19/14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9835D-D1AE-5646-B91D-35C36AFF0E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6E6-8350-3D4E-8ACF-57539E84D27E}" type="datetimeFigureOut">
              <a:rPr lang="en-US" smtClean="0"/>
              <a:t>9/19/14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835D-D1AE-5646-B91D-35C36AFF0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26E6-8350-3D4E-8ACF-57539E84D27E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AC9835D-D1AE-5646-B91D-35C36AFF0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CBC26E6-8350-3D4E-8ACF-57539E84D27E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835D-D1AE-5646-B91D-35C36AFF0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BC26E6-8350-3D4E-8ACF-57539E84D27E}" type="datetimeFigureOut">
              <a:rPr lang="en-US" smtClean="0"/>
              <a:t>9/19/14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C9835D-D1AE-5646-B91D-35C36AFF0E8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Korean songs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3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Twinkle Twinkle Little Star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latinLnBrk="1">
              <a:buNone/>
            </a:pPr>
            <a:endParaRPr lang="en-US" dirty="0" smtClean="0"/>
          </a:p>
          <a:p>
            <a:pPr marL="0" indent="0" latinLnBrk="1">
              <a:buNone/>
            </a:pPr>
            <a:r>
              <a:rPr lang="en-US" dirty="0" smtClean="0"/>
              <a:t>Twinkle </a:t>
            </a:r>
            <a:r>
              <a:rPr lang="en-US" dirty="0"/>
              <a:t>Twinkle little star </a:t>
            </a:r>
          </a:p>
          <a:p>
            <a:pPr marL="0" indent="0" latinLnBrk="1">
              <a:buNone/>
            </a:pPr>
            <a:r>
              <a:rPr lang="en-US" dirty="0"/>
              <a:t>How I wonder what you are</a:t>
            </a:r>
          </a:p>
          <a:p>
            <a:pPr marL="0" indent="0" latinLnBrk="1">
              <a:buNone/>
            </a:pPr>
            <a:r>
              <a:rPr lang="en-US" dirty="0"/>
              <a:t>Up above the world so high</a:t>
            </a:r>
          </a:p>
          <a:p>
            <a:pPr marL="0" indent="0" latinLnBrk="1">
              <a:buNone/>
            </a:pPr>
            <a:r>
              <a:rPr lang="en-US" dirty="0"/>
              <a:t>Like a diamond in the sky.</a:t>
            </a:r>
          </a:p>
          <a:p>
            <a:pPr marL="0" indent="0" latinLnBrk="1">
              <a:buNone/>
            </a:pPr>
            <a:r>
              <a:rPr lang="en-US" dirty="0"/>
              <a:t>Twinkle Twinkle little Star</a:t>
            </a:r>
          </a:p>
          <a:p>
            <a:pPr marL="0" indent="0" latinLnBrk="1">
              <a:buNone/>
            </a:pPr>
            <a:r>
              <a:rPr lang="en-US" dirty="0"/>
              <a:t>How I wonder what you are </a:t>
            </a:r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80" y="1175678"/>
            <a:ext cx="3126604" cy="17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4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Twinkle Twinkle Little Star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latinLnBrk="1">
              <a:buNone/>
            </a:pPr>
            <a:endParaRPr lang="en-US" dirty="0" smtClean="0"/>
          </a:p>
          <a:p>
            <a:pPr marL="0" indent="0" latinLnBrk="1">
              <a:buNone/>
            </a:pPr>
            <a:endParaRPr lang="en-US" dirty="0"/>
          </a:p>
          <a:p>
            <a:pPr marL="0" indent="0" latinLnBrk="1">
              <a:buNone/>
            </a:pPr>
            <a:r>
              <a:rPr lang="en-US" dirty="0" err="1" smtClean="0"/>
              <a:t>Bahn</a:t>
            </a:r>
            <a:r>
              <a:rPr lang="en-US" dirty="0" err="1"/>
              <a:t>-Jjak</a:t>
            </a:r>
            <a:r>
              <a:rPr lang="en-US" dirty="0"/>
              <a:t> </a:t>
            </a:r>
            <a:r>
              <a:rPr lang="en-US" dirty="0" err="1"/>
              <a:t>Bahn-Jjak</a:t>
            </a:r>
            <a:r>
              <a:rPr lang="en-US" dirty="0"/>
              <a:t> </a:t>
            </a:r>
            <a:r>
              <a:rPr lang="en-US" dirty="0" err="1"/>
              <a:t>Jahk-eun</a:t>
            </a:r>
            <a:r>
              <a:rPr lang="en-US" dirty="0"/>
              <a:t> </a:t>
            </a:r>
            <a:r>
              <a:rPr lang="en-US" dirty="0" err="1"/>
              <a:t>Byul</a:t>
            </a:r>
            <a:endParaRPr lang="en-US" dirty="0"/>
          </a:p>
          <a:p>
            <a:pPr marL="0" indent="0" latinLnBrk="1">
              <a:buNone/>
            </a:pPr>
            <a:r>
              <a:rPr lang="en-US" dirty="0"/>
              <a:t>Ah-</a:t>
            </a:r>
            <a:r>
              <a:rPr lang="en-US" dirty="0" err="1"/>
              <a:t>reum</a:t>
            </a:r>
            <a:r>
              <a:rPr lang="en-US" dirty="0"/>
              <a:t>-</a:t>
            </a:r>
            <a:r>
              <a:rPr lang="en-US" dirty="0" err="1"/>
              <a:t>dahb-geh</a:t>
            </a:r>
            <a:r>
              <a:rPr lang="en-US" dirty="0"/>
              <a:t> Bee-</a:t>
            </a:r>
            <a:r>
              <a:rPr lang="en-US" dirty="0" err="1"/>
              <a:t>chee</a:t>
            </a:r>
            <a:r>
              <a:rPr lang="en-US" dirty="0"/>
              <a:t>-</a:t>
            </a:r>
            <a:r>
              <a:rPr lang="en-US" dirty="0" err="1"/>
              <a:t>neh</a:t>
            </a:r>
            <a:endParaRPr lang="en-US" dirty="0"/>
          </a:p>
          <a:p>
            <a:pPr marL="0" indent="0" latinLnBrk="1">
              <a:buNone/>
            </a:pPr>
            <a:r>
              <a:rPr lang="en-US" dirty="0" err="1"/>
              <a:t>Seo-Jjok</a:t>
            </a:r>
            <a:r>
              <a:rPr lang="en-US" dirty="0"/>
              <a:t> Ha-</a:t>
            </a:r>
            <a:r>
              <a:rPr lang="en-US" dirty="0" err="1"/>
              <a:t>neul</a:t>
            </a:r>
            <a:r>
              <a:rPr lang="en-US" dirty="0"/>
              <a:t>-eh-</a:t>
            </a:r>
            <a:r>
              <a:rPr lang="en-US" dirty="0" err="1"/>
              <a:t>suh</a:t>
            </a:r>
            <a:r>
              <a:rPr lang="en-US" dirty="0"/>
              <a:t>-</a:t>
            </a:r>
            <a:r>
              <a:rPr lang="en-US" dirty="0" err="1"/>
              <a:t>doh</a:t>
            </a:r>
            <a:endParaRPr lang="en-US" dirty="0"/>
          </a:p>
          <a:p>
            <a:pPr marL="0" indent="0" latinLnBrk="1">
              <a:buNone/>
            </a:pPr>
            <a:r>
              <a:rPr lang="en-US" dirty="0"/>
              <a:t>Dong-</a:t>
            </a:r>
            <a:r>
              <a:rPr lang="en-US" dirty="0" err="1"/>
              <a:t>jjok</a:t>
            </a:r>
            <a:r>
              <a:rPr lang="en-US" dirty="0"/>
              <a:t> Ha-</a:t>
            </a:r>
            <a:r>
              <a:rPr lang="en-US" dirty="0" err="1"/>
              <a:t>neul</a:t>
            </a:r>
            <a:r>
              <a:rPr lang="en-US" dirty="0"/>
              <a:t>-eh-</a:t>
            </a:r>
            <a:r>
              <a:rPr lang="en-US" dirty="0" err="1"/>
              <a:t>suh</a:t>
            </a:r>
            <a:r>
              <a:rPr lang="en-US" dirty="0"/>
              <a:t>-</a:t>
            </a:r>
            <a:r>
              <a:rPr lang="en-US" dirty="0" err="1"/>
              <a:t>doh</a:t>
            </a:r>
            <a:endParaRPr lang="en-US" dirty="0"/>
          </a:p>
          <a:p>
            <a:pPr marL="0" indent="0" latinLnBrk="1">
              <a:buNone/>
            </a:pPr>
            <a:r>
              <a:rPr lang="en-US" dirty="0" err="1"/>
              <a:t>Bahn-Jjak</a:t>
            </a:r>
            <a:r>
              <a:rPr lang="en-US" dirty="0"/>
              <a:t> </a:t>
            </a:r>
            <a:r>
              <a:rPr lang="en-US" dirty="0" err="1"/>
              <a:t>Bahn-Jjak</a:t>
            </a:r>
            <a:r>
              <a:rPr lang="en-US" dirty="0"/>
              <a:t> </a:t>
            </a:r>
            <a:r>
              <a:rPr lang="en-US" dirty="0" err="1"/>
              <a:t>Jahk-eun</a:t>
            </a:r>
            <a:r>
              <a:rPr lang="en-US" dirty="0"/>
              <a:t> </a:t>
            </a:r>
            <a:r>
              <a:rPr lang="en-US" dirty="0" err="1"/>
              <a:t>Byul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Ah-</a:t>
            </a:r>
            <a:r>
              <a:rPr lang="en-US" dirty="0" err="1"/>
              <a:t>reum</a:t>
            </a:r>
            <a:r>
              <a:rPr lang="en-US" dirty="0"/>
              <a:t>-</a:t>
            </a:r>
            <a:r>
              <a:rPr lang="en-US" dirty="0" err="1"/>
              <a:t>dahb-geh</a:t>
            </a:r>
            <a:r>
              <a:rPr lang="en-US" dirty="0"/>
              <a:t> Bee-</a:t>
            </a:r>
            <a:r>
              <a:rPr lang="en-US" dirty="0" err="1"/>
              <a:t>chee</a:t>
            </a:r>
            <a:r>
              <a:rPr lang="en-US" dirty="0"/>
              <a:t>-</a:t>
            </a:r>
            <a:r>
              <a:rPr lang="en-US" dirty="0" err="1"/>
              <a:t>neh</a:t>
            </a:r>
            <a:r>
              <a:rPr lang="en-US" dirty="0"/>
              <a:t> 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31" y="1011783"/>
            <a:ext cx="2711704" cy="15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7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Three Bears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latinLnBrk="1">
              <a:buNone/>
            </a:pPr>
            <a:endParaRPr lang="en-US" dirty="0" smtClean="0"/>
          </a:p>
          <a:p>
            <a:pPr marL="36576" indent="0" latinLnBrk="1">
              <a:buNone/>
            </a:pPr>
            <a:r>
              <a:rPr lang="en-US" dirty="0" smtClean="0"/>
              <a:t>Look</a:t>
            </a:r>
            <a:r>
              <a:rPr lang="en-US" dirty="0"/>
              <a:t>! There are three bears</a:t>
            </a:r>
          </a:p>
          <a:p>
            <a:pPr marL="36576" indent="0" latinLnBrk="1">
              <a:buNone/>
            </a:pPr>
            <a:r>
              <a:rPr lang="en-US" dirty="0"/>
              <a:t>All in the same house</a:t>
            </a:r>
          </a:p>
          <a:p>
            <a:pPr marL="36576" indent="0" latinLnBrk="1">
              <a:buNone/>
            </a:pPr>
            <a:r>
              <a:rPr lang="en-US" dirty="0"/>
              <a:t>Father Bear, Mother Bear, Little bear</a:t>
            </a:r>
          </a:p>
          <a:p>
            <a:pPr marL="36576" indent="0" latinLnBrk="1">
              <a:buNone/>
            </a:pPr>
            <a:r>
              <a:rPr lang="en-US" dirty="0"/>
              <a:t>Father Bear is very fat</a:t>
            </a:r>
          </a:p>
          <a:p>
            <a:pPr marL="36576" indent="0" latinLnBrk="1">
              <a:buNone/>
            </a:pPr>
            <a:r>
              <a:rPr lang="en-US" dirty="0"/>
              <a:t>Mother Bear is very slim</a:t>
            </a:r>
          </a:p>
          <a:p>
            <a:pPr marL="36576" indent="0" latinLnBrk="1">
              <a:buNone/>
            </a:pPr>
            <a:r>
              <a:rPr lang="en-US" dirty="0"/>
              <a:t>Little Bear is so cute I could die</a:t>
            </a:r>
          </a:p>
          <a:p>
            <a:pPr marL="36576" indent="0" latinLnBrk="1">
              <a:buNone/>
            </a:pPr>
            <a:r>
              <a:rPr lang="en-US" dirty="0"/>
              <a:t>What a happy family!</a:t>
            </a:r>
          </a:p>
          <a:p>
            <a:endParaRPr lang="en-US" dirty="0"/>
          </a:p>
        </p:txBody>
      </p:sp>
      <p:pic>
        <p:nvPicPr>
          <p:cNvPr id="4" name="Picture 3" descr="Screen Shot 2014-09-19 at 9.4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274638"/>
            <a:ext cx="27178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2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Jack Rabbit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latinLnBrk="1">
              <a:buNone/>
            </a:pPr>
            <a:r>
              <a:rPr lang="en-US" dirty="0"/>
              <a:t>Jack Rabbit Jack Rabbit</a:t>
            </a:r>
          </a:p>
          <a:p>
            <a:pPr marL="36576" indent="0" latinLnBrk="1">
              <a:buNone/>
            </a:pPr>
            <a:r>
              <a:rPr lang="en-US" dirty="0"/>
              <a:t>Where are you going now?</a:t>
            </a:r>
          </a:p>
          <a:p>
            <a:pPr marL="36576" indent="0" latinLnBrk="1">
              <a:buNone/>
            </a:pPr>
            <a:r>
              <a:rPr lang="en-US" dirty="0"/>
              <a:t>Jumping Jumping everywhere!</a:t>
            </a:r>
          </a:p>
          <a:p>
            <a:pPr marL="36576" indent="0" latinLnBrk="1">
              <a:buNone/>
            </a:pPr>
            <a:r>
              <a:rPr lang="en-US" dirty="0"/>
              <a:t>Where are you going now?</a:t>
            </a:r>
          </a:p>
          <a:p>
            <a:endParaRPr lang="en-US" dirty="0"/>
          </a:p>
        </p:txBody>
      </p:sp>
      <p:pic>
        <p:nvPicPr>
          <p:cNvPr id="4" name="Picture 3" descr="Screen Shot 2014-09-19 at 9.4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31" y="3921140"/>
            <a:ext cx="3149780" cy="24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6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Jack Rabbit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00687" cy="4525963"/>
          </a:xfrm>
        </p:spPr>
        <p:txBody>
          <a:bodyPr/>
          <a:lstStyle/>
          <a:p>
            <a:pPr marL="36576" indent="0" latinLnBrk="1">
              <a:buNone/>
            </a:pPr>
            <a:r>
              <a:rPr lang="en-US" dirty="0" err="1"/>
              <a:t>Sahn-Tokki</a:t>
            </a:r>
            <a:r>
              <a:rPr lang="en-US" dirty="0"/>
              <a:t> </a:t>
            </a:r>
            <a:r>
              <a:rPr lang="en-US" dirty="0" err="1"/>
              <a:t>Tokkiyah</a:t>
            </a:r>
            <a:endParaRPr lang="en-US" dirty="0"/>
          </a:p>
          <a:p>
            <a:pPr marL="36576" indent="0" latinLnBrk="1">
              <a:buNone/>
            </a:pPr>
            <a:r>
              <a:rPr lang="en-US" dirty="0"/>
              <a:t>Uh-</a:t>
            </a:r>
            <a:r>
              <a:rPr lang="en-US" dirty="0" err="1"/>
              <a:t>dee</a:t>
            </a:r>
            <a:r>
              <a:rPr lang="en-US" dirty="0"/>
              <a:t>-</a:t>
            </a:r>
            <a:r>
              <a:rPr lang="en-US" dirty="0" err="1"/>
              <a:t>reul</a:t>
            </a:r>
            <a:r>
              <a:rPr lang="en-US" dirty="0"/>
              <a:t> </a:t>
            </a:r>
            <a:r>
              <a:rPr lang="en-US" dirty="0" err="1"/>
              <a:t>Ga-neu-nyah</a:t>
            </a:r>
            <a:r>
              <a:rPr lang="en-US" dirty="0"/>
              <a:t>?</a:t>
            </a:r>
          </a:p>
          <a:p>
            <a:pPr marL="36576" indent="0" latinLnBrk="1">
              <a:buNone/>
            </a:pPr>
            <a:r>
              <a:rPr lang="en-US" dirty="0" err="1"/>
              <a:t>Kkang-chong</a:t>
            </a:r>
            <a:r>
              <a:rPr lang="en-US" dirty="0"/>
              <a:t> </a:t>
            </a:r>
            <a:r>
              <a:rPr lang="en-US" dirty="0" err="1"/>
              <a:t>Kkang-chong</a:t>
            </a:r>
            <a:r>
              <a:rPr lang="en-US" dirty="0"/>
              <a:t> </a:t>
            </a:r>
            <a:r>
              <a:rPr lang="en-US" dirty="0" err="1"/>
              <a:t>Ddui-myun-suh</a:t>
            </a:r>
            <a:endParaRPr lang="en-US" dirty="0"/>
          </a:p>
          <a:p>
            <a:pPr marL="36576" indent="0" latinLnBrk="1">
              <a:buNone/>
            </a:pPr>
            <a:r>
              <a:rPr lang="en-US" dirty="0"/>
              <a:t>Uh-</a:t>
            </a:r>
            <a:r>
              <a:rPr lang="en-US" dirty="0" err="1"/>
              <a:t>dee</a:t>
            </a:r>
            <a:r>
              <a:rPr lang="en-US" dirty="0"/>
              <a:t>-</a:t>
            </a:r>
            <a:r>
              <a:rPr lang="en-US" dirty="0" err="1"/>
              <a:t>reul</a:t>
            </a:r>
            <a:r>
              <a:rPr lang="en-US" dirty="0"/>
              <a:t> </a:t>
            </a:r>
            <a:r>
              <a:rPr lang="en-US" dirty="0" err="1"/>
              <a:t>Ga-neu-nyah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5" name="Picture 4" descr="Screen Shot 2014-09-19 at 9.4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31" y="3921140"/>
            <a:ext cx="3149780" cy="24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1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Teachers’ Grace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94754" cy="4525963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From teachers come a grace that is like the sky As we look up the higher it goes </a:t>
            </a:r>
            <a:br>
              <a:rPr lang="en-US" dirty="0"/>
            </a:br>
            <a:r>
              <a:rPr lang="en-US" dirty="0"/>
              <a:t>You’ve taught us to be honest and to do right Guiding us with a parental heart </a:t>
            </a:r>
            <a:br>
              <a:rPr lang="en-US" dirty="0"/>
            </a:br>
            <a:r>
              <a:rPr lang="en-US" dirty="0"/>
              <a:t>(refrain) Ah, Ah, thank you for your love </a:t>
            </a:r>
            <a:br>
              <a:rPr lang="en-US" dirty="0"/>
            </a:br>
            <a:r>
              <a:rPr lang="en-US" dirty="0"/>
              <a:t>Ah, Ah, we hope to reciprocate this grace</a:t>
            </a:r>
          </a:p>
          <a:p>
            <a:endParaRPr lang="en-US" dirty="0"/>
          </a:p>
        </p:txBody>
      </p:sp>
      <p:pic>
        <p:nvPicPr>
          <p:cNvPr id="4" name="Picture 3" descr="Screen Shot 2014-09-19 at 9.5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67" y="4582759"/>
            <a:ext cx="2068986" cy="22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9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Our Wish is for Unification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/>
              <a:t>Our wish is for unification (of North and South Korea) </a:t>
            </a:r>
            <a:br>
              <a:rPr lang="en-US" dirty="0"/>
            </a:br>
            <a:r>
              <a:rPr lang="en-US" dirty="0"/>
              <a:t>Even in dreams we wish for unification </a:t>
            </a:r>
            <a:br>
              <a:rPr lang="en-US" dirty="0"/>
            </a:br>
            <a:r>
              <a:rPr lang="en-US" dirty="0"/>
              <a:t>Let’s give our utmost efforts for unification </a:t>
            </a:r>
            <a:br>
              <a:rPr lang="en-US" dirty="0"/>
            </a:br>
            <a:r>
              <a:rPr lang="en-US" dirty="0"/>
              <a:t>That unification may be attained</a:t>
            </a:r>
            <a:br>
              <a:rPr lang="en-US" dirty="0"/>
            </a:br>
            <a:r>
              <a:rPr lang="en-US" dirty="0"/>
              <a:t>A unification to revive this people </a:t>
            </a:r>
            <a:br>
              <a:rPr lang="en-US" dirty="0"/>
            </a:br>
            <a:r>
              <a:rPr lang="en-US" dirty="0"/>
              <a:t>A unification to revive this nation </a:t>
            </a:r>
            <a:br>
              <a:rPr lang="en-US" dirty="0"/>
            </a:br>
            <a:r>
              <a:rPr lang="en-US" dirty="0"/>
              <a:t>Oh unification come quickly </a:t>
            </a:r>
            <a:br>
              <a:rPr lang="en-US" dirty="0"/>
            </a:br>
            <a:r>
              <a:rPr lang="en-US" dirty="0"/>
              <a:t>Oh unification come…</a:t>
            </a:r>
          </a:p>
          <a:p>
            <a:endParaRPr lang="en-US" dirty="0"/>
          </a:p>
        </p:txBody>
      </p:sp>
      <p:pic>
        <p:nvPicPr>
          <p:cNvPr id="4" name="Picture 3" descr="korean_unifi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67" y="396268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8915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12</TotalTime>
  <Words>243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Korean songs</vt:lpstr>
      <vt:lpstr>Twinkle Twinkle Little Star </vt:lpstr>
      <vt:lpstr>Twinkle Twinkle Little Star </vt:lpstr>
      <vt:lpstr>Three Bears </vt:lpstr>
      <vt:lpstr>Jack Rabbit </vt:lpstr>
      <vt:lpstr>Jack Rabbit </vt:lpstr>
      <vt:lpstr>Teachers’ Grace </vt:lpstr>
      <vt:lpstr>Our Wish is for Unification 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songs</dc:title>
  <dc:creator>Jung Won Hur</dc:creator>
  <cp:lastModifiedBy>Jung Won Hur</cp:lastModifiedBy>
  <cp:revision>2</cp:revision>
  <dcterms:created xsi:type="dcterms:W3CDTF">2014-09-20T02:40:44Z</dcterms:created>
  <dcterms:modified xsi:type="dcterms:W3CDTF">2014-09-20T02:53:14Z</dcterms:modified>
</cp:coreProperties>
</file>