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6175-39D3-463D-A95E-0C94048A607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E686-820E-4C76-B90E-3D742028E6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2.bp.blogspot.com/_8RZ_zDfe6No/Solpu-u_gLI/AAAAAAAACFQ/b8pNpJ1mYbE/s1600-h/IMG_483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orean f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5800" y="-1905000"/>
            <a:ext cx="8534400" cy="13411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8RZ_zDfe6No/Solpu-u_gLI/AAAAAAAACFQ/b8pNpJ1mYbE/s400/IMG_483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76800"/>
            <a:ext cx="2572147" cy="3429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90600" y="914400"/>
            <a:ext cx="5410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Sam </a:t>
            </a:r>
            <a:r>
              <a:rPr lang="en-US" sz="2400" dirty="0" err="1"/>
              <a:t>Taeguk</a:t>
            </a:r>
            <a:r>
              <a:rPr lang="en-US" sz="2400" dirty="0"/>
              <a:t> symbol is found on </a:t>
            </a:r>
            <a:r>
              <a:rPr lang="en-US" sz="2400" dirty="0" err="1"/>
              <a:t>tradional</a:t>
            </a:r>
            <a:r>
              <a:rPr lang="en-US" sz="2400" dirty="0"/>
              <a:t> Korean fans. It is a variation of the </a:t>
            </a:r>
            <a:r>
              <a:rPr lang="en-US" sz="2400" dirty="0" err="1"/>
              <a:t>Taeguk</a:t>
            </a:r>
            <a:r>
              <a:rPr lang="en-US" sz="2400" dirty="0"/>
              <a:t> symbol found on the Korean National flag. The </a:t>
            </a:r>
            <a:r>
              <a:rPr lang="en-US" sz="2400" dirty="0" err="1"/>
              <a:t>Taeguk</a:t>
            </a:r>
            <a:r>
              <a:rPr lang="en-US" sz="2400" dirty="0"/>
              <a:t> is comprised of two colors, red and blue. The red represents heaven and the blue represents earth. The symbol represents harmony similar to a Ying Yang symbol. The Sam </a:t>
            </a:r>
            <a:r>
              <a:rPr lang="en-US" sz="2400" dirty="0" err="1"/>
              <a:t>Taeguk</a:t>
            </a:r>
            <a:r>
              <a:rPr lang="en-US" sz="2400" dirty="0"/>
              <a:t> includes yellow to represent man.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381000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Traditional Korean Sam </a:t>
            </a:r>
            <a:r>
              <a:rPr lang="en-US" b="1" dirty="0" err="1"/>
              <a:t>Taeguk</a:t>
            </a:r>
            <a:r>
              <a:rPr lang="en-US" b="1" dirty="0"/>
              <a:t> Fan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49766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http://4crazykings.blogspot.com/2009/08/traditional-korean-sam-taeguk-fan.html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dschnuelle</dc:creator>
  <cp:lastModifiedBy>dschnuelle</cp:lastModifiedBy>
  <cp:revision>1</cp:revision>
  <dcterms:created xsi:type="dcterms:W3CDTF">2014-09-15T23:03:51Z</dcterms:created>
  <dcterms:modified xsi:type="dcterms:W3CDTF">2014-09-15T23:08:33Z</dcterms:modified>
</cp:coreProperties>
</file>